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77" r:id="rId1"/>
  </p:sldMasterIdLst>
  <p:notesMasterIdLst>
    <p:notesMasterId r:id="rId21"/>
  </p:notesMasterIdLst>
  <p:sldIdLst>
    <p:sldId id="256" r:id="rId2"/>
    <p:sldId id="257" r:id="rId3"/>
    <p:sldId id="258" r:id="rId4"/>
    <p:sldId id="259" r:id="rId5"/>
    <p:sldId id="260" r:id="rId6"/>
    <p:sldId id="261" r:id="rId7"/>
    <p:sldId id="262" r:id="rId8"/>
    <p:sldId id="273" r:id="rId9"/>
    <p:sldId id="263" r:id="rId10"/>
    <p:sldId id="264" r:id="rId11"/>
    <p:sldId id="265" r:id="rId12"/>
    <p:sldId id="274" r:id="rId13"/>
    <p:sldId id="266" r:id="rId14"/>
    <p:sldId id="267" r:id="rId15"/>
    <p:sldId id="271" r:id="rId16"/>
    <p:sldId id="268" r:id="rId17"/>
    <p:sldId id="269" r:id="rId18"/>
    <p:sldId id="270" r:id="rId19"/>
    <p:sldId id="272"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4" d="100"/>
          <a:sy n="64" d="100"/>
        </p:scale>
        <p:origin x="-976"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notesMaster" Target="notesMasters/notesMaster1.xml"/><Relationship Id="rId22" Type="http://schemas.openxmlformats.org/officeDocument/2006/relationships/printerSettings" Target="printerSettings/printerSettings1.bin"/><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BB7A0E-FD36-C549-B40F-506AAFE0D5F1}" type="datetimeFigureOut">
              <a:rPr lang="en-US" smtClean="0"/>
              <a:t>10/12/12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09B8B1E-FB7E-1B4B-B1CA-15667557F3FD}" type="slidenum">
              <a:rPr lang="en-US" smtClean="0"/>
              <a:t>‹#›</a:t>
            </a:fld>
            <a:endParaRPr lang="en-US"/>
          </a:p>
        </p:txBody>
      </p:sp>
    </p:spTree>
    <p:extLst>
      <p:ext uri="{BB962C8B-B14F-4D97-AF65-F5344CB8AC3E}">
        <p14:creationId xmlns:p14="http://schemas.microsoft.com/office/powerpoint/2010/main" val="15402219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09B8B1E-FB7E-1B4B-B1CA-15667557F3FD}" type="slidenum">
              <a:rPr lang="en-US" smtClean="0"/>
              <a:t>1</a:t>
            </a:fld>
            <a:endParaRPr lang="en-US"/>
          </a:p>
        </p:txBody>
      </p:sp>
    </p:spTree>
    <p:extLst>
      <p:ext uri="{BB962C8B-B14F-4D97-AF65-F5344CB8AC3E}">
        <p14:creationId xmlns:p14="http://schemas.microsoft.com/office/powerpoint/2010/main" val="3763170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4624668"/>
            <a:ext cx="4038600" cy="933450"/>
          </a:xfrm>
        </p:spPr>
        <p:txBody>
          <a:bodyPr>
            <a:normAutofit/>
          </a:bodyPr>
          <a:lstStyle>
            <a:lvl1pPr>
              <a:defRPr sz="2800"/>
            </a:lvl1pPr>
          </a:lstStyle>
          <a:p>
            <a:r>
              <a:rPr lang="en-US" smtClean="0"/>
              <a:t>Click to edit Master title style</a:t>
            </a:r>
            <a:endParaRPr/>
          </a:p>
        </p:txBody>
      </p:sp>
      <p:sp>
        <p:nvSpPr>
          <p:cNvPr id="3" name="Subtitle 2"/>
          <p:cNvSpPr>
            <a:spLocks noGrp="1"/>
          </p:cNvSpPr>
          <p:nvPr>
            <p:ph type="subTitle" idx="1"/>
          </p:nvPr>
        </p:nvSpPr>
        <p:spPr>
          <a:xfrm>
            <a:off x="4800600" y="5562599"/>
            <a:ext cx="4038600"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4800600" y="6425640"/>
            <a:ext cx="1232647" cy="365125"/>
          </a:xfrm>
        </p:spPr>
        <p:txBody>
          <a:bodyPr/>
          <a:lstStyle>
            <a:lvl1pPr algn="l">
              <a:defRPr/>
            </a:lvl1pPr>
          </a:lstStyle>
          <a:p>
            <a:fld id="{25AE17C7-B787-4E50-994D-5E804113A1E9}" type="datetime4">
              <a:rPr lang="en-US" smtClean="0"/>
              <a:pPr/>
              <a:t>October 12, 2012</a:t>
            </a:fld>
            <a:endParaRPr lang="en-US" dirty="0"/>
          </a:p>
        </p:txBody>
      </p:sp>
      <p:sp>
        <p:nvSpPr>
          <p:cNvPr id="5" name="Footer Placeholder 4"/>
          <p:cNvSpPr>
            <a:spLocks noGrp="1"/>
          </p:cNvSpPr>
          <p:nvPr>
            <p:ph type="ftr" sz="quarter" idx="11"/>
          </p:nvPr>
        </p:nvSpPr>
        <p:spPr>
          <a:xfrm>
            <a:off x="6311153" y="6425640"/>
            <a:ext cx="2617694" cy="365125"/>
          </a:xfrm>
        </p:spPr>
        <p:txBody>
          <a:bodyPr/>
          <a:lstStyle>
            <a:lvl1pPr algn="r">
              <a:defRPr/>
            </a:lvl1pPr>
          </a:lstStyle>
          <a:p>
            <a:endParaRPr lang="en-US" dirty="0"/>
          </a:p>
        </p:txBody>
      </p:sp>
      <p:sp>
        <p:nvSpPr>
          <p:cNvPr id="7" name="Rectangle 6"/>
          <p:cNvSpPr/>
          <p:nvPr/>
        </p:nvSpPr>
        <p:spPr>
          <a:xfrm>
            <a:off x="282575" y="228600"/>
            <a:ext cx="4235450" cy="4187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624388" y="237744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5" name="TextBox 14"/>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1" name="Rectangle 10"/>
          <p:cNvSpPr/>
          <p:nvPr/>
        </p:nvSpPr>
        <p:spPr>
          <a:xfrm>
            <a:off x="4624388" y="228600"/>
            <a:ext cx="2057400" cy="20391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6802438" y="2377440"/>
            <a:ext cx="2057400" cy="20391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sp>
        <p:nvSpPr>
          <p:cNvPr id="8" name="Rectangle 7"/>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5" name="Date Placeholder 4"/>
          <p:cNvSpPr>
            <a:spLocks noGrp="1"/>
          </p:cNvSpPr>
          <p:nvPr>
            <p:ph type="dt" sz="half" idx="10"/>
          </p:nvPr>
        </p:nvSpPr>
        <p:spPr/>
        <p:txBody>
          <a:bodyPr/>
          <a:lstStyle/>
          <a:p>
            <a:fld id="{87367800-479D-41B0-B3F2-2DCE95BA1381}" type="datetime4">
              <a:rPr lang="en-US" smtClean="0"/>
              <a:pPr/>
              <a:t>October 12, 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744759D-0EFF-4FB2-9CCE-04E00944F0FE}" type="slidenum">
              <a:rPr lang="en-US" smtClean="0"/>
              <a:pPr/>
              <a:t>‹#›</a:t>
            </a:fld>
            <a:endParaRPr lang="en-US" dirty="0"/>
          </a:p>
        </p:txBody>
      </p:sp>
      <p:sp>
        <p:nvSpPr>
          <p:cNvPr id="12" name="Content Placeholder 2"/>
          <p:cNvSpPr>
            <a:spLocks noGrp="1"/>
          </p:cNvSpPr>
          <p:nvPr>
            <p:ph sz="half" idx="17"/>
          </p:nvPr>
        </p:nvSpPr>
        <p:spPr>
          <a:xfrm>
            <a:off x="502920" y="1985963"/>
            <a:ext cx="3657413"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4" name="Content Placeholder 2"/>
          <p:cNvSpPr>
            <a:spLocks noGrp="1"/>
          </p:cNvSpPr>
          <p:nvPr>
            <p:ph sz="half" idx="18"/>
          </p:nvPr>
        </p:nvSpPr>
        <p:spPr>
          <a:xfrm>
            <a:off x="502920" y="4164965"/>
            <a:ext cx="3657413"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5" name="Content Placeholder 2"/>
          <p:cNvSpPr>
            <a:spLocks noGrp="1"/>
          </p:cNvSpPr>
          <p:nvPr>
            <p:ph sz="half" idx="1"/>
          </p:nvPr>
        </p:nvSpPr>
        <p:spPr>
          <a:xfrm>
            <a:off x="4410075" y="1985963"/>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6" name="Content Placeholder 2"/>
          <p:cNvSpPr>
            <a:spLocks noGrp="1"/>
          </p:cNvSpPr>
          <p:nvPr>
            <p:ph sz="half" idx="16"/>
          </p:nvPr>
        </p:nvSpPr>
        <p:spPr>
          <a:xfrm>
            <a:off x="4410075" y="4169664"/>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Rectangle 5"/>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TextBox 7"/>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17509CF4-4C1A-45DC-BADA-6EFF91CB9ABB}" type="datetime4">
              <a:rPr lang="en-US" smtClean="0"/>
              <a:pPr/>
              <a:t>October 12, 2012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744759D-0EFF-4FB2-9CCE-04E00944F0FE}"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Rectangle 4"/>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Date Placeholder 1"/>
          <p:cNvSpPr>
            <a:spLocks noGrp="1"/>
          </p:cNvSpPr>
          <p:nvPr>
            <p:ph type="dt" sz="half" idx="10"/>
          </p:nvPr>
        </p:nvSpPr>
        <p:spPr/>
        <p:txBody>
          <a:bodyPr/>
          <a:lstStyle/>
          <a:p>
            <a:fld id="{C53951C0-B478-4858-ABC7-96406A1C0480}" type="datetime4">
              <a:rPr lang="en-US" smtClean="0"/>
              <a:pPr/>
              <a:t>October 12, 2012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744759D-0EFF-4FB2-9CCE-04E00944F0FE}" type="slidenum">
              <a:rPr lang="en-US" smtClean="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282575" y="228600"/>
            <a:ext cx="3451225"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5" y="2571750"/>
            <a:ext cx="3255264" cy="1162050"/>
          </a:xfrm>
        </p:spPr>
        <p:txBody>
          <a:bodyPr anchor="b">
            <a:normAutofit/>
          </a:bodyPr>
          <a:lstStyle>
            <a:lvl1pPr algn="l">
              <a:defRPr sz="2600" b="0">
                <a:solidFill>
                  <a:schemeClr val="bg1"/>
                </a:solidFill>
              </a:defRPr>
            </a:lvl1pPr>
          </a:lstStyle>
          <a:p>
            <a:r>
              <a:rPr lang="en-US" smtClean="0"/>
              <a:t>Click to edit Master title style</a:t>
            </a:r>
            <a:endParaRPr dirty="0"/>
          </a:p>
        </p:txBody>
      </p:sp>
      <p:sp>
        <p:nvSpPr>
          <p:cNvPr id="3" name="Content Placeholder 2"/>
          <p:cNvSpPr>
            <a:spLocks noGrp="1"/>
          </p:cNvSpPr>
          <p:nvPr>
            <p:ph idx="1"/>
          </p:nvPr>
        </p:nvSpPr>
        <p:spPr>
          <a:xfrm>
            <a:off x="4168775" y="273050"/>
            <a:ext cx="4597399" cy="5853113"/>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381093" y="3733800"/>
            <a:ext cx="3255264"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7391399" y="6423585"/>
            <a:ext cx="1537447" cy="365125"/>
          </a:xfrm>
        </p:spPr>
        <p:txBody>
          <a:bodyPr/>
          <a:lstStyle/>
          <a:p>
            <a:fld id="{B867641A-9D94-4BD6-862F-F651067079BC}" type="datetime4">
              <a:rPr lang="en-US" smtClean="0"/>
              <a:pPr/>
              <a:t>October 12, 2012</a:t>
            </a:fld>
            <a:endParaRPr lang="en-US" dirty="0"/>
          </a:p>
        </p:txBody>
      </p:sp>
      <p:sp>
        <p:nvSpPr>
          <p:cNvPr id="6" name="Footer Placeholder 5"/>
          <p:cNvSpPr>
            <a:spLocks noGrp="1"/>
          </p:cNvSpPr>
          <p:nvPr>
            <p:ph type="ftr" sz="quarter" idx="11"/>
          </p:nvPr>
        </p:nvSpPr>
        <p:spPr>
          <a:xfrm>
            <a:off x="3859305" y="6423585"/>
            <a:ext cx="3316941" cy="365125"/>
          </a:xfrm>
        </p:spPr>
        <p:txBody>
          <a:bodyPr/>
          <a:lstStyle/>
          <a:p>
            <a:endParaRPr lang="en-US" dirty="0"/>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169404" y="3124200"/>
            <a:ext cx="3898272" cy="871538"/>
          </a:xfrm>
        </p:spPr>
        <p:txBody>
          <a:bodyPr anchor="b">
            <a:normAutofit/>
          </a:bodyPr>
          <a:lstStyle>
            <a:lvl1pPr algn="l">
              <a:defRPr sz="2600" b="0"/>
            </a:lvl1pPr>
          </a:lstStyle>
          <a:p>
            <a:r>
              <a:rPr lang="en-US" smtClean="0"/>
              <a:t>Click to edit Master title style</a:t>
            </a:r>
            <a:endParaRPr/>
          </a:p>
        </p:txBody>
      </p:sp>
      <p:sp>
        <p:nvSpPr>
          <p:cNvPr id="3" name="Picture Placeholder 2"/>
          <p:cNvSpPr>
            <a:spLocks noGrp="1"/>
          </p:cNvSpPr>
          <p:nvPr>
            <p:ph type="pic" idx="1"/>
          </p:nvPr>
        </p:nvSpPr>
        <p:spPr>
          <a:xfrm>
            <a:off x="277906" y="228600"/>
            <a:ext cx="3460658" cy="634523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4169404" y="3995737"/>
            <a:ext cx="3898272" cy="2147888"/>
          </a:xfrm>
        </p:spPr>
        <p:txBody>
          <a:bodyPr/>
          <a:lstStyle>
            <a:lvl1pPr marL="0" indent="0">
              <a:spcBef>
                <a:spcPts val="6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7391399" y="6423585"/>
            <a:ext cx="1537447" cy="365125"/>
          </a:xfrm>
        </p:spPr>
        <p:txBody>
          <a:bodyPr/>
          <a:lstStyle/>
          <a:p>
            <a:fld id="{D74F0C02-0EF4-4745-9D82-E8D3F59464E3}" type="datetime4">
              <a:rPr lang="en-US" smtClean="0"/>
              <a:pPr/>
              <a:t>October 12, 2012</a:t>
            </a:fld>
            <a:endParaRPr lang="en-US" dirty="0"/>
          </a:p>
        </p:txBody>
      </p:sp>
      <p:sp>
        <p:nvSpPr>
          <p:cNvPr id="6" name="Footer Placeholder 5"/>
          <p:cNvSpPr>
            <a:spLocks noGrp="1"/>
          </p:cNvSpPr>
          <p:nvPr>
            <p:ph type="ftr" sz="quarter" idx="11"/>
          </p:nvPr>
        </p:nvSpPr>
        <p:spPr>
          <a:xfrm>
            <a:off x="4191000" y="6423585"/>
            <a:ext cx="3005138" cy="365125"/>
          </a:xfrm>
        </p:spPr>
        <p:txBody>
          <a:bodyPr/>
          <a:lstStyle/>
          <a:p>
            <a:endParaRPr lang="en-US" dirty="0"/>
          </a:p>
        </p:txBody>
      </p:sp>
      <p:sp>
        <p:nvSpPr>
          <p:cNvPr id="7" name="Slide Number Placeholder 6"/>
          <p:cNvSpPr>
            <a:spLocks noGrp="1"/>
          </p:cNvSpPr>
          <p:nvPr>
            <p:ph type="sldNum" sz="quarter" idx="12"/>
          </p:nvPr>
        </p:nvSpPr>
        <p:spPr/>
        <p:txBody>
          <a:bodyPr/>
          <a:lstStyle/>
          <a:p>
            <a:fld id="{5744759D-0EFF-4FB2-9CCE-04E00944F0FE}" type="slidenum">
              <a:rPr lang="en-US" smtClean="0"/>
              <a:pPr/>
              <a:t>‹#›</a:t>
            </a:fld>
            <a:endParaRPr lang="en-US" dirty="0"/>
          </a:p>
        </p:txBody>
      </p:sp>
      <p:sp>
        <p:nvSpPr>
          <p:cNvPr id="10" name="TextBox 9"/>
          <p:cNvSpPr txBox="1"/>
          <p:nvPr/>
        </p:nvSpPr>
        <p:spPr>
          <a:xfrm>
            <a:off x="3990110" y="3370730"/>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506505" y="4424082"/>
            <a:ext cx="6191157" cy="833718"/>
          </a:xfrm>
        </p:spPr>
        <p:txBody>
          <a:bodyPr anchor="b">
            <a:normAutofit/>
          </a:bodyPr>
          <a:lstStyle>
            <a:lvl1pPr algn="l">
              <a:defRPr sz="2600" b="0"/>
            </a:lvl1pPr>
          </a:lstStyle>
          <a:p>
            <a:r>
              <a:rPr lang="en-US" smtClean="0"/>
              <a:t>Click to edit Master title style</a:t>
            </a:r>
            <a:endParaRPr/>
          </a:p>
        </p:txBody>
      </p:sp>
      <p:sp>
        <p:nvSpPr>
          <p:cNvPr id="3" name="Picture Placeholder 2"/>
          <p:cNvSpPr>
            <a:spLocks noGrp="1"/>
          </p:cNvSpPr>
          <p:nvPr>
            <p:ph type="pic" idx="1"/>
          </p:nvPr>
        </p:nvSpPr>
        <p:spPr>
          <a:xfrm>
            <a:off x="277905" y="228600"/>
            <a:ext cx="6378389" cy="418795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506505" y="5257799"/>
            <a:ext cx="6191157" cy="885825"/>
          </a:xfrm>
        </p:spPr>
        <p:txBody>
          <a:bodyPr/>
          <a:lstStyle>
            <a:lvl1pPr marL="0" indent="0">
              <a:spcBef>
                <a:spcPts val="3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367800-479D-41B0-B3F2-2DCE95BA1381}" type="datetime4">
              <a:rPr lang="en-US" smtClean="0"/>
              <a:pPr/>
              <a:t>October 12, 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744759D-0EFF-4FB2-9CCE-04E00944F0FE}" type="slidenum">
              <a:rPr lang="en-US" smtClean="0"/>
              <a:pPr/>
              <a:t>‹#›</a:t>
            </a:fld>
            <a:endParaRPr lang="en-US" dirty="0"/>
          </a:p>
        </p:txBody>
      </p:sp>
      <p:sp>
        <p:nvSpPr>
          <p:cNvPr id="8" name="Rectangle 7"/>
          <p:cNvSpPr/>
          <p:nvPr/>
        </p:nvSpPr>
        <p:spPr>
          <a:xfrm>
            <a:off x="6802438" y="22860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ectangle 8"/>
          <p:cNvSpPr/>
          <p:nvPr/>
        </p:nvSpPr>
        <p:spPr>
          <a:xfrm>
            <a:off x="6802438" y="2377440"/>
            <a:ext cx="2057400" cy="20391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327212" y="4632792"/>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8" name="Rectangle 7"/>
          <p:cNvSpPr/>
          <p:nvPr/>
        </p:nvSpPr>
        <p:spPr>
          <a:xfrm>
            <a:off x="282574" y="228600"/>
            <a:ext cx="6387167"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4" y="2571750"/>
            <a:ext cx="6181611" cy="1162050"/>
          </a:xfrm>
        </p:spPr>
        <p:txBody>
          <a:bodyPr anchor="b">
            <a:normAutofit/>
          </a:bodyPr>
          <a:lstStyle>
            <a:lvl1pPr algn="l">
              <a:defRPr sz="2600" b="0">
                <a:solidFill>
                  <a:schemeClr val="bg1"/>
                </a:solidFill>
              </a:defRPr>
            </a:lvl1pPr>
          </a:lstStyle>
          <a:p>
            <a:r>
              <a:rPr lang="en-US" smtClean="0"/>
              <a:t>Click to edit Master title style</a:t>
            </a:r>
            <a:endParaRPr/>
          </a:p>
        </p:txBody>
      </p:sp>
      <p:sp>
        <p:nvSpPr>
          <p:cNvPr id="4" name="Text Placeholder 3"/>
          <p:cNvSpPr>
            <a:spLocks noGrp="1"/>
          </p:cNvSpPr>
          <p:nvPr>
            <p:ph type="body" sz="half" idx="2"/>
          </p:nvPr>
        </p:nvSpPr>
        <p:spPr>
          <a:xfrm>
            <a:off x="381094" y="3733800"/>
            <a:ext cx="6179566"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5212262" y="6235607"/>
            <a:ext cx="1348398" cy="365125"/>
          </a:xfrm>
        </p:spPr>
        <p:txBody>
          <a:bodyPr/>
          <a:lstStyle>
            <a:lvl1pPr>
              <a:defRPr>
                <a:solidFill>
                  <a:schemeClr val="bg1"/>
                </a:solidFill>
              </a:defRPr>
            </a:lvl1pPr>
          </a:lstStyle>
          <a:p>
            <a:fld id="{87367800-479D-41B0-B3F2-2DCE95BA1381}" type="datetime4">
              <a:rPr lang="en-US" smtClean="0"/>
              <a:pPr/>
              <a:t>October 12, 2012</a:t>
            </a:fld>
            <a:endParaRPr lang="en-US" dirty="0"/>
          </a:p>
        </p:txBody>
      </p:sp>
      <p:sp>
        <p:nvSpPr>
          <p:cNvPr id="6" name="Footer Placeholder 5"/>
          <p:cNvSpPr>
            <a:spLocks noGrp="1"/>
          </p:cNvSpPr>
          <p:nvPr>
            <p:ph type="ftr" sz="quarter" idx="11"/>
          </p:nvPr>
        </p:nvSpPr>
        <p:spPr>
          <a:xfrm>
            <a:off x="381095" y="6235607"/>
            <a:ext cx="4648105" cy="365125"/>
          </a:xfrm>
        </p:spPr>
        <p:txBody>
          <a:bodyPr/>
          <a:lstStyle>
            <a:lvl1pPr>
              <a:defRPr>
                <a:solidFill>
                  <a:schemeClr val="bg1"/>
                </a:solidFill>
              </a:defRPr>
            </a:lvl1pPr>
          </a:lstStyle>
          <a:p>
            <a:endParaRPr lang="en-US" dirty="0"/>
          </a:p>
        </p:txBody>
      </p:sp>
      <p:sp>
        <p:nvSpPr>
          <p:cNvPr id="7" name="Slide Number Placeholder 6"/>
          <p:cNvSpPr>
            <a:spLocks noGrp="1"/>
          </p:cNvSpPr>
          <p:nvPr>
            <p:ph type="sldNum" sz="quarter" idx="12"/>
          </p:nvPr>
        </p:nvSpPr>
        <p:spPr/>
        <p:txBody>
          <a:bodyPr/>
          <a:lstStyle/>
          <a:p>
            <a:fld id="{5744759D-0EFF-4FB2-9CCE-04E00944F0FE}" type="slidenum">
              <a:rPr lang="en-US" smtClean="0"/>
              <a:pPr/>
              <a:t>‹#›</a:t>
            </a:fld>
            <a:endParaRPr lang="en-US" dirty="0"/>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0" name="Rectangle 9"/>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Picture Placeholder 12"/>
          <p:cNvSpPr>
            <a:spLocks noGrp="1"/>
          </p:cNvSpPr>
          <p:nvPr>
            <p:ph type="pic" sz="quarter" idx="13"/>
          </p:nvPr>
        </p:nvSpPr>
        <p:spPr>
          <a:xfrm>
            <a:off x="6802438" y="2374940"/>
            <a:ext cx="2057400" cy="2039112"/>
          </a:xfrm>
        </p:spPr>
        <p:txBody>
          <a:bodyPr/>
          <a:lstStyle>
            <a:lvl1pPr>
              <a:buNone/>
              <a:defRPr/>
            </a:lvl1pPr>
          </a:lstStyle>
          <a:p>
            <a:r>
              <a:rPr lang="en-US" smtClean="0"/>
              <a:t>Drag picture to placeholder or click icon to add</a:t>
            </a:r>
            <a:endParaRPr/>
          </a:p>
        </p:txBody>
      </p:sp>
      <p:sp>
        <p:nvSpPr>
          <p:cNvPr id="13" name="Picture Placeholder 12"/>
          <p:cNvSpPr>
            <a:spLocks noGrp="1"/>
          </p:cNvSpPr>
          <p:nvPr>
            <p:ph type="pic" sz="quarter" idx="14"/>
          </p:nvPr>
        </p:nvSpPr>
        <p:spPr>
          <a:xfrm>
            <a:off x="6802438" y="4535424"/>
            <a:ext cx="2057400" cy="2039112"/>
          </a:xfrm>
        </p:spPr>
        <p:txBody>
          <a:bodyPr/>
          <a:lstStyle>
            <a:lvl1pPr>
              <a:buNone/>
              <a:defRPr/>
            </a:lvl1pPr>
          </a:lstStyle>
          <a:p>
            <a:r>
              <a:rPr lang="en-US" smtClean="0"/>
              <a:t>Drag picture to placeholder or click icon to add</a:t>
            </a:r>
            <a:endParaRPr/>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8" name="Rectangle 7"/>
          <p:cNvSpPr/>
          <p:nvPr/>
        </p:nvSpPr>
        <p:spPr>
          <a:xfrm>
            <a:off x="282575" y="228600"/>
            <a:ext cx="4235450"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4" y="2571750"/>
            <a:ext cx="4016633" cy="1162050"/>
          </a:xfrm>
        </p:spPr>
        <p:txBody>
          <a:bodyPr anchor="b">
            <a:normAutofit/>
          </a:bodyPr>
          <a:lstStyle>
            <a:lvl1pPr algn="l">
              <a:defRPr sz="2600" b="0">
                <a:solidFill>
                  <a:schemeClr val="bg1"/>
                </a:solidFill>
              </a:defRPr>
            </a:lvl1pPr>
          </a:lstStyle>
          <a:p>
            <a:r>
              <a:rPr lang="en-US" smtClean="0"/>
              <a:t>Click to edit Master title style</a:t>
            </a:r>
            <a:endParaRPr/>
          </a:p>
        </p:txBody>
      </p:sp>
      <p:sp>
        <p:nvSpPr>
          <p:cNvPr id="4" name="Text Placeholder 3"/>
          <p:cNvSpPr>
            <a:spLocks noGrp="1"/>
          </p:cNvSpPr>
          <p:nvPr>
            <p:ph type="body" sz="half" idx="2"/>
          </p:nvPr>
        </p:nvSpPr>
        <p:spPr>
          <a:xfrm>
            <a:off x="381094" y="3733800"/>
            <a:ext cx="4015304"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048000" y="6235607"/>
            <a:ext cx="1348398" cy="365125"/>
          </a:xfrm>
        </p:spPr>
        <p:txBody>
          <a:bodyPr/>
          <a:lstStyle>
            <a:lvl1pPr>
              <a:defRPr>
                <a:solidFill>
                  <a:schemeClr val="bg1"/>
                </a:solidFill>
              </a:defRPr>
            </a:lvl1pPr>
          </a:lstStyle>
          <a:p>
            <a:fld id="{87367800-479D-41B0-B3F2-2DCE95BA1381}" type="datetime4">
              <a:rPr lang="en-US" smtClean="0"/>
              <a:pPr/>
              <a:t>October 12, 2012</a:t>
            </a:fld>
            <a:endParaRPr lang="en-US" dirty="0"/>
          </a:p>
        </p:txBody>
      </p:sp>
      <p:sp>
        <p:nvSpPr>
          <p:cNvPr id="6" name="Footer Placeholder 5"/>
          <p:cNvSpPr>
            <a:spLocks noGrp="1"/>
          </p:cNvSpPr>
          <p:nvPr>
            <p:ph type="ftr" sz="quarter" idx="11"/>
          </p:nvPr>
        </p:nvSpPr>
        <p:spPr>
          <a:xfrm>
            <a:off x="381095" y="6235607"/>
            <a:ext cx="2590705" cy="365125"/>
          </a:xfrm>
        </p:spPr>
        <p:txBody>
          <a:bodyPr/>
          <a:lstStyle>
            <a:lvl1pPr>
              <a:defRPr>
                <a:solidFill>
                  <a:schemeClr val="bg1"/>
                </a:solidFill>
              </a:defRPr>
            </a:lvl1pPr>
          </a:lstStyle>
          <a:p>
            <a:endParaRPr lang="en-US" dirty="0"/>
          </a:p>
        </p:txBody>
      </p:sp>
      <p:sp>
        <p:nvSpPr>
          <p:cNvPr id="7" name="Slide Number Placeholder 6"/>
          <p:cNvSpPr>
            <a:spLocks noGrp="1"/>
          </p:cNvSpPr>
          <p:nvPr>
            <p:ph type="sldNum" sz="quarter" idx="12"/>
          </p:nvPr>
        </p:nvSpPr>
        <p:spPr/>
        <p:txBody>
          <a:bodyPr/>
          <a:lstStyle/>
          <a:p>
            <a:fld id="{5744759D-0EFF-4FB2-9CCE-04E00944F0FE}" type="slidenum">
              <a:rPr lang="en-US" smtClean="0"/>
              <a:pPr/>
              <a:t>‹#›</a:t>
            </a:fld>
            <a:endParaRPr lang="en-US" dirty="0"/>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0" name="Rectangle 9"/>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4624388" y="4534726"/>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Picture Placeholder 12"/>
          <p:cNvSpPr>
            <a:spLocks noGrp="1"/>
          </p:cNvSpPr>
          <p:nvPr>
            <p:ph type="pic" sz="quarter" idx="13"/>
          </p:nvPr>
        </p:nvSpPr>
        <p:spPr>
          <a:xfrm>
            <a:off x="4624388" y="228600"/>
            <a:ext cx="2057400" cy="2039112"/>
          </a:xfrm>
        </p:spPr>
        <p:txBody>
          <a:bodyPr/>
          <a:lstStyle>
            <a:lvl1pPr>
              <a:buNone/>
              <a:defRPr/>
            </a:lvl1pPr>
          </a:lstStyle>
          <a:p>
            <a:r>
              <a:rPr lang="en-US" smtClean="0"/>
              <a:t>Drag picture to placeholder or click icon to add</a:t>
            </a:r>
            <a:endParaRPr/>
          </a:p>
        </p:txBody>
      </p:sp>
      <p:sp>
        <p:nvSpPr>
          <p:cNvPr id="13" name="Picture Placeholder 12"/>
          <p:cNvSpPr>
            <a:spLocks noGrp="1"/>
          </p:cNvSpPr>
          <p:nvPr>
            <p:ph type="pic" sz="quarter" idx="14"/>
          </p:nvPr>
        </p:nvSpPr>
        <p:spPr>
          <a:xfrm>
            <a:off x="4624388" y="2381663"/>
            <a:ext cx="2057400" cy="2039112"/>
          </a:xfrm>
        </p:spPr>
        <p:txBody>
          <a:bodyPr/>
          <a:lstStyle>
            <a:lvl1pPr>
              <a:buNone/>
              <a:defRPr/>
            </a:lvl1pPr>
          </a:lstStyle>
          <a:p>
            <a:r>
              <a:rPr lang="en-US" smtClean="0"/>
              <a:t>Drag picture to placeholder or click icon to add</a:t>
            </a:r>
            <a:endParaRPr/>
          </a:p>
        </p:txBody>
      </p:sp>
      <p:sp>
        <p:nvSpPr>
          <p:cNvPr id="14" name="Picture Placeholder 12"/>
          <p:cNvSpPr>
            <a:spLocks noGrp="1"/>
          </p:cNvSpPr>
          <p:nvPr>
            <p:ph type="pic" sz="quarter" idx="15"/>
          </p:nvPr>
        </p:nvSpPr>
        <p:spPr>
          <a:xfrm>
            <a:off x="6803136" y="2381662"/>
            <a:ext cx="2057400" cy="4187952"/>
          </a:xfrm>
        </p:spPr>
        <p:txBody>
          <a:bodyPr/>
          <a:lstStyle>
            <a:lvl1pPr>
              <a:buNone/>
              <a:defRPr/>
            </a:lvl1pPr>
          </a:lstStyle>
          <a:p>
            <a:r>
              <a:rPr lang="en-US" smtClean="0"/>
              <a:t>Drag picture to placeholder or click icon to add</a:t>
            </a:r>
            <a:endParaRPr/>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3 Pictures with Caption, Alt.">
    <p:spTree>
      <p:nvGrpSpPr>
        <p:cNvPr id="1" name=""/>
        <p:cNvGrpSpPr/>
        <p:nvPr/>
      </p:nvGrpSpPr>
      <p:grpSpPr>
        <a:xfrm>
          <a:off x="0" y="0"/>
          <a:ext cx="0" cy="0"/>
          <a:chOff x="0" y="0"/>
          <a:chExt cx="0" cy="0"/>
        </a:xfrm>
      </p:grpSpPr>
      <p:sp>
        <p:nvSpPr>
          <p:cNvPr id="11" name="Rectangle 10"/>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953000" y="3124200"/>
            <a:ext cx="3108960" cy="871538"/>
          </a:xfrm>
        </p:spPr>
        <p:txBody>
          <a:bodyPr anchor="b">
            <a:normAutofit/>
          </a:bodyPr>
          <a:lstStyle>
            <a:lvl1pPr algn="l">
              <a:defRPr sz="2600" b="0"/>
            </a:lvl1pPr>
          </a:lstStyle>
          <a:p>
            <a:r>
              <a:rPr lang="en-US" smtClean="0"/>
              <a:t>Click to edit Master title style</a:t>
            </a:r>
            <a:endParaRPr/>
          </a:p>
        </p:txBody>
      </p:sp>
      <p:sp>
        <p:nvSpPr>
          <p:cNvPr id="3" name="Picture Placeholder 2"/>
          <p:cNvSpPr>
            <a:spLocks noGrp="1"/>
          </p:cNvSpPr>
          <p:nvPr>
            <p:ph type="pic" idx="1"/>
          </p:nvPr>
        </p:nvSpPr>
        <p:spPr>
          <a:xfrm>
            <a:off x="277905" y="2365248"/>
            <a:ext cx="4240119" cy="418795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4953000" y="3995737"/>
            <a:ext cx="3108960" cy="2147888"/>
          </a:xfrm>
        </p:spPr>
        <p:txBody>
          <a:bodyPr/>
          <a:lstStyle>
            <a:lvl1pPr marL="0" indent="0">
              <a:spcBef>
                <a:spcPts val="6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7391399" y="6423585"/>
            <a:ext cx="1537447" cy="365125"/>
          </a:xfrm>
        </p:spPr>
        <p:txBody>
          <a:bodyPr/>
          <a:lstStyle/>
          <a:p>
            <a:fld id="{87367800-479D-41B0-B3F2-2DCE95BA1381}" type="datetime4">
              <a:rPr lang="en-US" smtClean="0"/>
              <a:pPr/>
              <a:t>October 12, 2012</a:t>
            </a:fld>
            <a:endParaRPr lang="en-US" dirty="0"/>
          </a:p>
        </p:txBody>
      </p:sp>
      <p:sp>
        <p:nvSpPr>
          <p:cNvPr id="6" name="Footer Placeholder 5"/>
          <p:cNvSpPr>
            <a:spLocks noGrp="1"/>
          </p:cNvSpPr>
          <p:nvPr>
            <p:ph type="ftr" sz="quarter" idx="11"/>
          </p:nvPr>
        </p:nvSpPr>
        <p:spPr>
          <a:xfrm>
            <a:off x="4191000" y="6423585"/>
            <a:ext cx="3005138" cy="365125"/>
          </a:xfrm>
        </p:spPr>
        <p:txBody>
          <a:bodyPr/>
          <a:lstStyle/>
          <a:p>
            <a:endParaRPr lang="en-US" dirty="0"/>
          </a:p>
        </p:txBody>
      </p:sp>
      <p:sp>
        <p:nvSpPr>
          <p:cNvPr id="7" name="Slide Number Placeholder 6"/>
          <p:cNvSpPr>
            <a:spLocks noGrp="1"/>
          </p:cNvSpPr>
          <p:nvPr>
            <p:ph type="sldNum" sz="quarter" idx="12"/>
          </p:nvPr>
        </p:nvSpPr>
        <p:spPr/>
        <p:txBody>
          <a:bodyPr/>
          <a:lstStyle/>
          <a:p>
            <a:fld id="{5744759D-0EFF-4FB2-9CCE-04E00944F0FE}" type="slidenum">
              <a:rPr lang="en-US" smtClean="0"/>
              <a:pPr/>
              <a:t>‹#›</a:t>
            </a:fld>
            <a:endParaRPr lang="en-US" dirty="0"/>
          </a:p>
        </p:txBody>
      </p:sp>
      <p:sp>
        <p:nvSpPr>
          <p:cNvPr id="10" name="TextBox 9"/>
          <p:cNvSpPr txBox="1"/>
          <p:nvPr/>
        </p:nvSpPr>
        <p:spPr>
          <a:xfrm>
            <a:off x="4750361" y="3370730"/>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
        <p:nvSpPr>
          <p:cNvPr id="14" name="Picture Placeholder 12"/>
          <p:cNvSpPr>
            <a:spLocks noGrp="1"/>
          </p:cNvSpPr>
          <p:nvPr>
            <p:ph type="pic" sz="quarter" idx="13"/>
          </p:nvPr>
        </p:nvSpPr>
        <p:spPr>
          <a:xfrm>
            <a:off x="277905" y="228600"/>
            <a:ext cx="2057400" cy="2039112"/>
          </a:xfrm>
        </p:spPr>
        <p:txBody>
          <a:bodyPr/>
          <a:lstStyle>
            <a:lvl1pPr>
              <a:buNone/>
              <a:defRPr/>
            </a:lvl1pPr>
          </a:lstStyle>
          <a:p>
            <a:r>
              <a:rPr lang="en-US" smtClean="0"/>
              <a:t>Drag picture to placeholder or click icon to add</a:t>
            </a:r>
            <a:endParaRPr/>
          </a:p>
        </p:txBody>
      </p:sp>
      <p:sp>
        <p:nvSpPr>
          <p:cNvPr id="15" name="Picture Placeholder 12"/>
          <p:cNvSpPr>
            <a:spLocks noGrp="1"/>
          </p:cNvSpPr>
          <p:nvPr>
            <p:ph type="pic" sz="quarter" idx="14"/>
          </p:nvPr>
        </p:nvSpPr>
        <p:spPr>
          <a:xfrm>
            <a:off x="2460625" y="228600"/>
            <a:ext cx="2057400" cy="2039112"/>
          </a:xfrm>
        </p:spPr>
        <p:txBody>
          <a:bodyPr/>
          <a:lstStyle>
            <a:lvl1pPr>
              <a:buNone/>
              <a:defRPr/>
            </a:lvl1pPr>
          </a:lstStyle>
          <a:p>
            <a:r>
              <a:rPr lang="en-US" smtClean="0"/>
              <a:t>Drag picture to placeholder or click icon to add</a:t>
            </a:r>
            <a:endParaRPr/>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7" name="Rectangle 6"/>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AFDD7A28-FA93-4136-BDC1-BCCB2687E678}" type="datetimeFigureOut">
              <a:rPr lang="en-US" smtClean="0"/>
              <a:pPr/>
              <a:t>10/12/12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E02FBC0-13B8-4B1E-B170-BBEED4A77C65}"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7" name="Rectangle 6"/>
          <p:cNvSpPr/>
          <p:nvPr/>
        </p:nvSpPr>
        <p:spPr>
          <a:xfrm>
            <a:off x="8210550" y="282574"/>
            <a:ext cx="642097"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8995D68B-21AC-438B-BECE-4F17DA129F19}" type="datetime4">
              <a:rPr lang="en-US" smtClean="0"/>
              <a:pPr/>
              <a:t>October 12, 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744759D-0EFF-4FB2-9CCE-04E00944F0FE}" type="slidenum">
              <a:rPr lang="en-US" smtClean="0"/>
              <a:pPr/>
              <a:t>‹#›</a:t>
            </a:fld>
            <a:endParaRPr lang="en-US" dirty="0"/>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10" name="Rectangle 9"/>
          <p:cNvSpPr/>
          <p:nvPr/>
        </p:nvSpPr>
        <p:spPr>
          <a:xfrm>
            <a:off x="8068235" y="282574"/>
            <a:ext cx="91440" cy="1600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Vertical Title and Text">
    <p:spTree>
      <p:nvGrpSpPr>
        <p:cNvPr id="1" name=""/>
        <p:cNvGrpSpPr/>
        <p:nvPr/>
      </p:nvGrpSpPr>
      <p:grpSpPr>
        <a:xfrm>
          <a:off x="0" y="0"/>
          <a:ext cx="0" cy="0"/>
          <a:chOff x="0" y="0"/>
          <a:chExt cx="0" cy="0"/>
        </a:xfrm>
      </p:grpSpPr>
      <p:sp>
        <p:nvSpPr>
          <p:cNvPr id="10" name="Rectangle 9"/>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Vertical Title 1"/>
          <p:cNvSpPr>
            <a:spLocks noGrp="1"/>
          </p:cNvSpPr>
          <p:nvPr>
            <p:ph type="title" orient="vert"/>
          </p:nvPr>
        </p:nvSpPr>
        <p:spPr>
          <a:xfrm>
            <a:off x="7995772" y="954742"/>
            <a:ext cx="681318" cy="5171422"/>
          </a:xfrm>
        </p:spPr>
        <p:txBody>
          <a:bodyPr vert="eaVert" anchor="t" anchorCtr="0"/>
          <a:lstStyle/>
          <a:p>
            <a:r>
              <a:rPr lang="en-US" smtClean="0"/>
              <a:t>Click to edit Master title style</a:t>
            </a:r>
            <a:endParaRPr/>
          </a:p>
        </p:txBody>
      </p:sp>
      <p:sp>
        <p:nvSpPr>
          <p:cNvPr id="3" name="Vertical Text Placeholder 2"/>
          <p:cNvSpPr>
            <a:spLocks noGrp="1"/>
          </p:cNvSpPr>
          <p:nvPr>
            <p:ph type="body" orient="vert" idx="1"/>
          </p:nvPr>
        </p:nvSpPr>
        <p:spPr>
          <a:xfrm>
            <a:off x="457200" y="958756"/>
            <a:ext cx="6858000" cy="5184869"/>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AFDD7A28-FA93-4136-BDC1-BCCB2687E678}" type="datetimeFigureOut">
              <a:rPr lang="en-US" smtClean="0"/>
              <a:pPr/>
              <a:t>10/12/12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E02FBC0-13B8-4B1E-B170-BBEED4A77C65}" type="slidenum">
              <a:rPr lang="en-US" smtClean="0"/>
              <a:pPr/>
              <a:t>‹#›</a:t>
            </a:fld>
            <a:endParaRPr lang="en-US" dirty="0"/>
          </a:p>
        </p:txBody>
      </p:sp>
      <p:sp>
        <p:nvSpPr>
          <p:cNvPr id="9" name="TextBox 8"/>
          <p:cNvSpPr txBox="1"/>
          <p:nvPr/>
        </p:nvSpPr>
        <p:spPr>
          <a:xfrm rot="16200000">
            <a:off x="8593111" y="561668"/>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Alt.">
    <p:spTree>
      <p:nvGrpSpPr>
        <p:cNvPr id="1" name=""/>
        <p:cNvGrpSpPr/>
        <p:nvPr/>
      </p:nvGrpSpPr>
      <p:grpSpPr>
        <a:xfrm>
          <a:off x="0" y="0"/>
          <a:ext cx="0" cy="0"/>
          <a:chOff x="0" y="0"/>
          <a:chExt cx="0" cy="0"/>
        </a:xfrm>
      </p:grpSpPr>
      <p:sp>
        <p:nvSpPr>
          <p:cNvPr id="7" name="Rectangle 6"/>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98474" y="134471"/>
            <a:ext cx="7556313" cy="995082"/>
          </a:xfrm>
        </p:spPr>
        <p:txBody>
          <a:bodyPr anchor="b" anchorCtr="0"/>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87367800-479D-41B0-B3F2-2DCE95BA1381}" type="datetime4">
              <a:rPr lang="en-US" smtClean="0"/>
              <a:pPr/>
              <a:t>October 12, 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744759D-0EFF-4FB2-9CCE-04E00944F0FE}" type="slidenum">
              <a:rPr lang="en-US" smtClean="0"/>
              <a:pPr/>
              <a:t>‹#›</a:t>
            </a:fld>
            <a:endParaRPr lang="en-US" dirty="0"/>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10" name="Text Placeholder 3"/>
          <p:cNvSpPr>
            <a:spLocks noGrp="1"/>
          </p:cNvSpPr>
          <p:nvPr>
            <p:ph type="body" sz="half" idx="2"/>
          </p:nvPr>
        </p:nvSpPr>
        <p:spPr>
          <a:xfrm>
            <a:off x="498518" y="1129553"/>
            <a:ext cx="7558960" cy="774700"/>
          </a:xfrm>
        </p:spPr>
        <p:txBody>
          <a:bodyPr vert="horz" lIns="91440" tIns="45720" rIns="91440" bIns="45720" rtlCol="0" anchor="t" anchorCtr="0">
            <a:noAutofit/>
          </a:bodyPr>
          <a:lstStyle>
            <a:lvl1pPr marL="0" indent="0">
              <a:buNone/>
              <a:defRPr kumimoji="0" sz="2400" b="0" i="0" u="none" strike="noStrike" kern="1200" cap="none" spc="0" normalizeH="0" baseline="0">
                <a:ln>
                  <a:noFill/>
                </a:ln>
                <a:solidFill>
                  <a:schemeClr val="accent3"/>
                </a:solidFill>
                <a:effectLst/>
                <a:uLnTx/>
                <a:uFillTx/>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text styles</a:t>
            </a:r>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with 2 Pictures">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4624668"/>
            <a:ext cx="4038600" cy="933450"/>
          </a:xfrm>
        </p:spPr>
        <p:txBody>
          <a:bodyPr>
            <a:normAutofit/>
          </a:bodyPr>
          <a:lstStyle>
            <a:lvl1pPr>
              <a:defRPr sz="2800"/>
            </a:lvl1pPr>
          </a:lstStyle>
          <a:p>
            <a:r>
              <a:rPr lang="en-US" smtClean="0"/>
              <a:t>Click to edit Master title style</a:t>
            </a:r>
            <a:endParaRPr/>
          </a:p>
        </p:txBody>
      </p:sp>
      <p:sp>
        <p:nvSpPr>
          <p:cNvPr id="3" name="Subtitle 2"/>
          <p:cNvSpPr>
            <a:spLocks noGrp="1"/>
          </p:cNvSpPr>
          <p:nvPr>
            <p:ph type="subTitle" idx="1"/>
          </p:nvPr>
        </p:nvSpPr>
        <p:spPr>
          <a:xfrm>
            <a:off x="4800600" y="5562599"/>
            <a:ext cx="4038600"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a:xfrm>
            <a:off x="4800600" y="6425640"/>
            <a:ext cx="1232647" cy="365125"/>
          </a:xfrm>
        </p:spPr>
        <p:txBody>
          <a:bodyPr/>
          <a:lstStyle>
            <a:lvl1pPr algn="l">
              <a:defRPr/>
            </a:lvl1pPr>
          </a:lstStyle>
          <a:p>
            <a:fld id="{87367800-479D-41B0-B3F2-2DCE95BA1381}" type="datetime4">
              <a:rPr lang="en-US" smtClean="0"/>
              <a:pPr/>
              <a:t>October 12, 2012</a:t>
            </a:fld>
            <a:endParaRPr lang="en-US" dirty="0"/>
          </a:p>
        </p:txBody>
      </p:sp>
      <p:sp>
        <p:nvSpPr>
          <p:cNvPr id="5" name="Footer Placeholder 4"/>
          <p:cNvSpPr>
            <a:spLocks noGrp="1"/>
          </p:cNvSpPr>
          <p:nvPr>
            <p:ph type="ftr" sz="quarter" idx="11"/>
          </p:nvPr>
        </p:nvSpPr>
        <p:spPr>
          <a:xfrm>
            <a:off x="6311153" y="6425640"/>
            <a:ext cx="2617694" cy="365125"/>
          </a:xfrm>
        </p:spPr>
        <p:txBody>
          <a:bodyPr/>
          <a:lstStyle>
            <a:lvl1pPr algn="r">
              <a:defRPr/>
            </a:lvl1pPr>
          </a:lstStyle>
          <a:p>
            <a:endParaRPr lang="en-US" dirty="0"/>
          </a:p>
        </p:txBody>
      </p:sp>
      <p:sp>
        <p:nvSpPr>
          <p:cNvPr id="7" name="Rectangle 6"/>
          <p:cNvSpPr/>
          <p:nvPr/>
        </p:nvSpPr>
        <p:spPr>
          <a:xfrm>
            <a:off x="282575" y="228600"/>
            <a:ext cx="4235450" cy="4187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624388" y="237744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Picture Placeholder 12"/>
          <p:cNvSpPr>
            <a:spLocks noGrp="1"/>
          </p:cNvSpPr>
          <p:nvPr>
            <p:ph type="pic" sz="quarter" idx="12"/>
          </p:nvPr>
        </p:nvSpPr>
        <p:spPr>
          <a:xfrm>
            <a:off x="4624388" y="228600"/>
            <a:ext cx="2057400" cy="2039112"/>
          </a:xfrm>
        </p:spPr>
        <p:txBody>
          <a:bodyPr/>
          <a:lstStyle>
            <a:lvl1pPr>
              <a:buNone/>
              <a:defRPr/>
            </a:lvl1pPr>
          </a:lstStyle>
          <a:p>
            <a:r>
              <a:rPr lang="en-US" smtClean="0"/>
              <a:t>Drag picture to placeholder or click icon to add</a:t>
            </a:r>
            <a:endParaRPr/>
          </a:p>
        </p:txBody>
      </p:sp>
      <p:sp>
        <p:nvSpPr>
          <p:cNvPr id="14" name="Picture Placeholder 12"/>
          <p:cNvSpPr>
            <a:spLocks noGrp="1"/>
          </p:cNvSpPr>
          <p:nvPr>
            <p:ph type="pic" sz="quarter" idx="13"/>
          </p:nvPr>
        </p:nvSpPr>
        <p:spPr>
          <a:xfrm>
            <a:off x="6802438" y="2377440"/>
            <a:ext cx="2057400" cy="2039112"/>
          </a:xfrm>
        </p:spPr>
        <p:txBody>
          <a:bodyPr/>
          <a:lstStyle>
            <a:lvl1pPr>
              <a:buNone/>
              <a:defRPr/>
            </a:lvl1pPr>
          </a:lstStyle>
          <a:p>
            <a:r>
              <a:rPr lang="en-US" smtClean="0"/>
              <a:t>Drag picture to placeholder or click icon to add</a:t>
            </a:r>
            <a:endParaRPr/>
          </a:p>
        </p:txBody>
      </p:sp>
      <p:sp>
        <p:nvSpPr>
          <p:cNvPr id="16" name="Text Placeholder 3"/>
          <p:cNvSpPr>
            <a:spLocks noGrp="1"/>
          </p:cNvSpPr>
          <p:nvPr>
            <p:ph type="body" sz="half" idx="2"/>
          </p:nvPr>
        </p:nvSpPr>
        <p:spPr>
          <a:xfrm>
            <a:off x="857250" y="1779494"/>
            <a:ext cx="3086100" cy="2040905"/>
          </a:xfrm>
        </p:spPr>
        <p:txBody>
          <a:bodyPr lIns="45720" tIns="45720" rIns="45720" anchor="t">
            <a:noAutofit/>
          </a:bodyPr>
          <a:lstStyle>
            <a:lvl1pPr marL="0" indent="0" algn="ctr">
              <a:spcBef>
                <a:spcPts val="600"/>
              </a:spcBef>
              <a:buNone/>
              <a:defRPr sz="4600">
                <a:solidFill>
                  <a:schemeClr val="bg1"/>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5" name="TextBox 14"/>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658907" y="228600"/>
            <a:ext cx="8200930"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2286000" y="3124200"/>
            <a:ext cx="5638800" cy="1362075"/>
          </a:xfrm>
        </p:spPr>
        <p:txBody>
          <a:bodyPr anchor="b" anchorCtr="0">
            <a:normAutofit/>
          </a:bodyPr>
          <a:lstStyle>
            <a:lvl1pPr algn="l">
              <a:defRPr sz="3200" b="0" cap="none" baseline="0">
                <a:solidFill>
                  <a:schemeClr val="bg1"/>
                </a:solidFill>
              </a:defRPr>
            </a:lvl1pPr>
          </a:lstStyle>
          <a:p>
            <a:r>
              <a:rPr lang="en-US" smtClean="0"/>
              <a:t>Click to edit Master title style</a:t>
            </a:r>
            <a:endParaRPr/>
          </a:p>
        </p:txBody>
      </p:sp>
      <p:sp>
        <p:nvSpPr>
          <p:cNvPr id="3" name="Text Placeholder 2"/>
          <p:cNvSpPr>
            <a:spLocks noGrp="1"/>
          </p:cNvSpPr>
          <p:nvPr>
            <p:ph type="body" idx="1"/>
          </p:nvPr>
        </p:nvSpPr>
        <p:spPr>
          <a:xfrm>
            <a:off x="2286000" y="4495800"/>
            <a:ext cx="5638800" cy="1500187"/>
          </a:xfrm>
        </p:spPr>
        <p:txBody>
          <a:bodyPr anchor="t" anchorCtr="0">
            <a:normAutofit/>
          </a:bodyPr>
          <a:lstStyle>
            <a:lvl1pPr marL="0" indent="0">
              <a:spcBef>
                <a:spcPts val="300"/>
              </a:spcBef>
              <a:buNone/>
              <a:defRPr sz="1400" cap="none"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58906" y="6248774"/>
            <a:ext cx="1474694" cy="365125"/>
          </a:xfrm>
        </p:spPr>
        <p:txBody>
          <a:bodyPr/>
          <a:lstStyle>
            <a:lvl1pPr algn="l">
              <a:defRPr>
                <a:solidFill>
                  <a:schemeClr val="bg1"/>
                </a:solidFill>
              </a:defRPr>
            </a:lvl1pPr>
          </a:lstStyle>
          <a:p>
            <a:fld id="{679F0FCF-2EA5-4FF5-AF14-1CA9C8854AAB}" type="datetime4">
              <a:rPr lang="en-US" smtClean="0"/>
              <a:pPr/>
              <a:t>October 12, 2012</a:t>
            </a:fld>
            <a:endParaRPr lang="en-US" dirty="0"/>
          </a:p>
        </p:txBody>
      </p:sp>
      <p:sp>
        <p:nvSpPr>
          <p:cNvPr id="5" name="Footer Placeholder 4"/>
          <p:cNvSpPr>
            <a:spLocks noGrp="1"/>
          </p:cNvSpPr>
          <p:nvPr>
            <p:ph type="ftr" sz="quarter" idx="11"/>
          </p:nvPr>
        </p:nvSpPr>
        <p:spPr>
          <a:xfrm>
            <a:off x="2286000" y="6248774"/>
            <a:ext cx="5638800" cy="365125"/>
          </a:xfrm>
        </p:spPr>
        <p:txBody>
          <a:bodyPr/>
          <a:lstStyle>
            <a:lvl1pPr>
              <a:defRPr>
                <a:solidFill>
                  <a:schemeClr val="bg1"/>
                </a:solidFill>
              </a:defRPr>
            </a:lvl1pPr>
          </a:lstStyle>
          <a:p>
            <a:endParaRPr lang="en-US" dirty="0"/>
          </a:p>
        </p:txBody>
      </p:sp>
      <p:sp>
        <p:nvSpPr>
          <p:cNvPr id="6" name="Slide Number Placeholder 5"/>
          <p:cNvSpPr>
            <a:spLocks noGrp="1"/>
          </p:cNvSpPr>
          <p:nvPr>
            <p:ph type="sldNum" sz="quarter" idx="12"/>
          </p:nvPr>
        </p:nvSpPr>
        <p:spPr>
          <a:xfrm>
            <a:off x="8305800" y="6248774"/>
            <a:ext cx="554038" cy="365125"/>
          </a:xfrm>
        </p:spPr>
        <p:txBody>
          <a:bodyPr/>
          <a:lstStyle/>
          <a:p>
            <a:fld id="{5744759D-0EFF-4FB2-9CCE-04E00944F0FE}" type="slidenum">
              <a:rPr lang="en-US" smtClean="0"/>
              <a:pPr/>
              <a:t>‹#›</a:t>
            </a:fld>
            <a:endParaRPr lang="en-US" dirty="0"/>
          </a:p>
        </p:txBody>
      </p:sp>
      <p:sp>
        <p:nvSpPr>
          <p:cNvPr id="8" name="TextBox 7"/>
          <p:cNvSpPr txBox="1"/>
          <p:nvPr/>
        </p:nvSpPr>
        <p:spPr>
          <a:xfrm>
            <a:off x="2003612" y="3110754"/>
            <a:ext cx="260909" cy="615553"/>
          </a:xfrm>
          <a:prstGeom prst="rect">
            <a:avLst/>
          </a:prstGeom>
          <a:noFill/>
        </p:spPr>
        <p:txBody>
          <a:bodyPr wrap="square" lIns="0" tIns="0" rIns="0" bIns="0" rtlCol="0">
            <a:spAutoFit/>
          </a:bodyPr>
          <a:lstStyle/>
          <a:p>
            <a:r>
              <a:rPr sz="4000" b="1">
                <a:solidFill>
                  <a:schemeClr val="accent1">
                    <a:lumMod val="60000"/>
                    <a:lumOff val="40000"/>
                  </a:schemeClr>
                </a:solidFill>
              </a:rPr>
              <a:t>+</a:t>
            </a:r>
          </a:p>
        </p:txBody>
      </p:sp>
      <p:sp>
        <p:nvSpPr>
          <p:cNvPr id="9" name="Rectangle 8"/>
          <p:cNvSpPr/>
          <p:nvPr/>
        </p:nvSpPr>
        <p:spPr>
          <a:xfrm>
            <a:off x="285750" y="228600"/>
            <a:ext cx="212725" cy="634523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11" name="Rectangle 10"/>
          <p:cNvSpPr/>
          <p:nvPr/>
        </p:nvSpPr>
        <p:spPr>
          <a:xfrm>
            <a:off x="8210550" y="282574"/>
            <a:ext cx="642097"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8068235" y="282574"/>
            <a:ext cx="91440" cy="1600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9851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39987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F9E781C6-1634-4A56-B2BE-62150BE83935}" type="datetime4">
              <a:rPr lang="en-US" smtClean="0"/>
              <a:pPr/>
              <a:t>October 12, 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744759D-0EFF-4FB2-9CCE-04E00944F0FE}"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Rectangle 9"/>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TextBox 11"/>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4" name="Content Placeholder 3"/>
          <p:cNvSpPr>
            <a:spLocks noGrp="1"/>
          </p:cNvSpPr>
          <p:nvPr>
            <p:ph sz="half" idx="2"/>
          </p:nvPr>
        </p:nvSpPr>
        <p:spPr>
          <a:xfrm>
            <a:off x="497541" y="2447365"/>
            <a:ext cx="3657600" cy="3678797"/>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6" name="Content Placeholder 5"/>
          <p:cNvSpPr>
            <a:spLocks noGrp="1"/>
          </p:cNvSpPr>
          <p:nvPr>
            <p:ph sz="quarter" idx="4"/>
          </p:nvPr>
        </p:nvSpPr>
        <p:spPr>
          <a:xfrm>
            <a:off x="4399878" y="2447365"/>
            <a:ext cx="3657600" cy="3678797"/>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A9372AC2-3C75-4F5F-A929-48958086FE36}" type="datetime4">
              <a:rPr lang="en-US" smtClean="0"/>
              <a:pPr/>
              <a:t>October 12, 2012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744759D-0EFF-4FB2-9CCE-04E00944F0FE}" type="slidenum">
              <a:rPr lang="en-US" smtClean="0"/>
              <a:pPr/>
              <a:t>‹#›</a:t>
            </a:fld>
            <a:endParaRPr lang="en-US" dirty="0"/>
          </a:p>
        </p:txBody>
      </p:sp>
      <p:sp>
        <p:nvSpPr>
          <p:cNvPr id="3" name="Text Placeholder 2"/>
          <p:cNvSpPr>
            <a:spLocks noGrp="1"/>
          </p:cNvSpPr>
          <p:nvPr>
            <p:ph type="body" idx="1"/>
          </p:nvPr>
        </p:nvSpPr>
        <p:spPr>
          <a:xfrm>
            <a:off x="497541" y="2070847"/>
            <a:ext cx="3657600" cy="322729"/>
          </a:xfrm>
          <a:prstGeom prst="rect">
            <a:avLst/>
          </a:prstGeom>
          <a:solidFill>
            <a:schemeClr val="accent3"/>
          </a:solidFill>
        </p:spPr>
        <p:txBody>
          <a:bodyPr tIns="0" bIns="0" anchor="ctr" anchorCtr="0">
            <a:noAutofit/>
          </a:bodyPr>
          <a:lstStyle>
            <a:lvl1pPr marL="0" indent="0" algn="ctr">
              <a:spcBef>
                <a:spcPts val="0"/>
              </a:spcBef>
              <a:buNone/>
              <a:defRPr sz="18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399878" y="2070847"/>
            <a:ext cx="3657600" cy="322729"/>
          </a:xfrm>
          <a:prstGeom prst="rect">
            <a:avLst/>
          </a:prstGeom>
          <a:solidFill>
            <a:schemeClr val="accent3">
              <a:lumMod val="60000"/>
              <a:lumOff val="40000"/>
            </a:schemeClr>
          </a:solidFill>
        </p:spPr>
        <p:txBody>
          <a:bodyPr tIns="0" bIns="0" anchor="ctr" anchorCtr="0">
            <a:noAutofit/>
          </a:bodyPr>
          <a:lstStyle>
            <a:lvl1pPr marL="0" indent="0" algn="ctr">
              <a:spcBef>
                <a:spcPts val="0"/>
              </a:spcBef>
              <a:buNone/>
              <a:defRPr sz="18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98517" y="1985963"/>
            <a:ext cx="7569157"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87367800-479D-41B0-B3F2-2DCE95BA1381}" type="datetime4">
              <a:rPr lang="en-US" smtClean="0"/>
              <a:pPr/>
              <a:t>October 12, 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3" name="Content Placeholder 2"/>
          <p:cNvSpPr>
            <a:spLocks noGrp="1"/>
          </p:cNvSpPr>
          <p:nvPr>
            <p:ph sz="half" idx="14"/>
          </p:nvPr>
        </p:nvSpPr>
        <p:spPr>
          <a:xfrm>
            <a:off x="498517" y="4164965"/>
            <a:ext cx="7569157"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4" name="Rectangle 13"/>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5" name="Slide Number Placeholder 6"/>
          <p:cNvSpPr>
            <a:spLocks noGrp="1"/>
          </p:cNvSpPr>
          <p:nvPr>
            <p:ph type="sldNum" sz="quarter" idx="12"/>
          </p:nvPr>
        </p:nvSpPr>
        <p:spPr>
          <a:xfrm>
            <a:off x="8305800" y="242234"/>
            <a:ext cx="554038" cy="365125"/>
          </a:xfrm>
        </p:spPr>
        <p:txBody>
          <a:bodyPr/>
          <a:lstStyle/>
          <a:p>
            <a:fld id="{5744759D-0EFF-4FB2-9CCE-04E00944F0FE}" type="slidenum">
              <a:rPr lang="en-US" smtClean="0"/>
              <a:pPr/>
              <a:t>‹#›</a:t>
            </a:fld>
            <a:endParaRPr lang="en-US" dirty="0"/>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sp>
        <p:nvSpPr>
          <p:cNvPr id="8" name="Rectangle 7"/>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410075" y="1985963"/>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87367800-479D-41B0-B3F2-2DCE95BA1381}" type="datetime4">
              <a:rPr lang="en-US" smtClean="0"/>
              <a:pPr/>
              <a:t>October 12, 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744759D-0EFF-4FB2-9CCE-04E00944F0FE}" type="slidenum">
              <a:rPr lang="en-US" smtClean="0"/>
              <a:pPr/>
              <a:t>‹#›</a:t>
            </a:fld>
            <a:endParaRPr lang="en-US" dirty="0"/>
          </a:p>
        </p:txBody>
      </p:sp>
      <p:sp>
        <p:nvSpPr>
          <p:cNvPr id="11" name="Content Placeholder 2"/>
          <p:cNvSpPr>
            <a:spLocks noGrp="1"/>
          </p:cNvSpPr>
          <p:nvPr>
            <p:ph sz="half" idx="15"/>
          </p:nvPr>
        </p:nvSpPr>
        <p:spPr>
          <a:xfrm>
            <a:off x="49851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3" name="Content Placeholder 2"/>
          <p:cNvSpPr>
            <a:spLocks noGrp="1"/>
          </p:cNvSpPr>
          <p:nvPr>
            <p:ph sz="half" idx="16"/>
          </p:nvPr>
        </p:nvSpPr>
        <p:spPr>
          <a:xfrm>
            <a:off x="4410075" y="4169664"/>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8474" y="484094"/>
            <a:ext cx="7556313" cy="1116106"/>
          </a:xfrm>
          <a:prstGeom prst="rect">
            <a:avLst/>
          </a:prstGeom>
        </p:spPr>
        <p:txBody>
          <a:bodyPr vert="horz" lIns="91440" tIns="45720" rIns="91440" bIns="45720" rtlCol="0" anchor="t" anchorCtr="0">
            <a:noAutofit/>
          </a:bodyPr>
          <a:lstStyle/>
          <a:p>
            <a:r>
              <a:rPr lang="en-US" smtClean="0"/>
              <a:t>Click to edit Master title style</a:t>
            </a:r>
            <a:endParaRPr/>
          </a:p>
        </p:txBody>
      </p:sp>
      <p:sp>
        <p:nvSpPr>
          <p:cNvPr id="3" name="Text Placeholder 2"/>
          <p:cNvSpPr>
            <a:spLocks noGrp="1"/>
          </p:cNvSpPr>
          <p:nvPr>
            <p:ph type="body" idx="1"/>
          </p:nvPr>
        </p:nvSpPr>
        <p:spPr>
          <a:xfrm>
            <a:off x="498474" y="1981200"/>
            <a:ext cx="7556313" cy="4144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6795247" y="6423585"/>
            <a:ext cx="2133600" cy="365125"/>
          </a:xfrm>
          <a:prstGeom prst="rect">
            <a:avLst/>
          </a:prstGeom>
        </p:spPr>
        <p:txBody>
          <a:bodyPr vert="horz" lIns="91440" tIns="45720" rIns="91440" bIns="45720" rtlCol="0" anchor="ctr"/>
          <a:lstStyle>
            <a:lvl1pPr algn="r">
              <a:defRPr sz="1100">
                <a:solidFill>
                  <a:schemeClr val="tx1">
                    <a:lumMod val="65000"/>
                    <a:lumOff val="35000"/>
                  </a:schemeClr>
                </a:solidFill>
              </a:defRPr>
            </a:lvl1pPr>
          </a:lstStyle>
          <a:p>
            <a:fld id="{87367800-479D-41B0-B3F2-2DCE95BA1381}" type="datetime4">
              <a:rPr lang="en-US" smtClean="0"/>
              <a:pPr/>
              <a:t>October 12, 2012</a:t>
            </a:fld>
            <a:endParaRPr lang="en-US" dirty="0"/>
          </a:p>
        </p:txBody>
      </p:sp>
      <p:sp>
        <p:nvSpPr>
          <p:cNvPr id="5" name="Footer Placeholder 4"/>
          <p:cNvSpPr>
            <a:spLocks noGrp="1"/>
          </p:cNvSpPr>
          <p:nvPr>
            <p:ph type="ftr" sz="quarter" idx="3"/>
          </p:nvPr>
        </p:nvSpPr>
        <p:spPr>
          <a:xfrm>
            <a:off x="201706" y="6423585"/>
            <a:ext cx="6122894"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305800" y="242234"/>
            <a:ext cx="554038" cy="365125"/>
          </a:xfrm>
          <a:prstGeom prst="rect">
            <a:avLst/>
          </a:prstGeom>
        </p:spPr>
        <p:txBody>
          <a:bodyPr vert="horz" lIns="91440" tIns="45720" rIns="91440" bIns="45720" rtlCol="0" anchor="ctr"/>
          <a:lstStyle>
            <a:lvl1pPr algn="r">
              <a:defRPr sz="1400">
                <a:solidFill>
                  <a:schemeClr val="bg1"/>
                </a:solidFill>
              </a:defRPr>
            </a:lvl1pPr>
          </a:lstStyle>
          <a:p>
            <a:fld id="{5744759D-0EFF-4FB2-9CCE-04E00944F0FE}"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4278" r:id="rId1"/>
    <p:sldLayoutId id="2147484279" r:id="rId2"/>
    <p:sldLayoutId id="2147484280" r:id="rId3"/>
    <p:sldLayoutId id="2147484281" r:id="rId4"/>
    <p:sldLayoutId id="2147484282" r:id="rId5"/>
    <p:sldLayoutId id="2147484283" r:id="rId6"/>
    <p:sldLayoutId id="2147484284" r:id="rId7"/>
    <p:sldLayoutId id="2147484285" r:id="rId8"/>
    <p:sldLayoutId id="2147484286" r:id="rId9"/>
    <p:sldLayoutId id="2147484287" r:id="rId10"/>
    <p:sldLayoutId id="2147484288" r:id="rId11"/>
    <p:sldLayoutId id="2147484289" r:id="rId12"/>
    <p:sldLayoutId id="2147484290" r:id="rId13"/>
    <p:sldLayoutId id="2147484291" r:id="rId14"/>
    <p:sldLayoutId id="2147484292" r:id="rId15"/>
    <p:sldLayoutId id="2147484293" r:id="rId16"/>
    <p:sldLayoutId id="2147484294" r:id="rId17"/>
    <p:sldLayoutId id="2147484295" r:id="rId18"/>
    <p:sldLayoutId id="2147484296" r:id="rId19"/>
    <p:sldLayoutId id="2147484297" r:id="rId20"/>
  </p:sldLayoutIdLst>
  <p:hf sldNum="0" hdr="0" ftr="0" dt="0"/>
  <p:txStyles>
    <p:titleStyle>
      <a:lvl1pPr algn="l" defTabSz="914400" rtl="0" eaLnBrk="1" latinLnBrk="0" hangingPunct="1">
        <a:spcBef>
          <a:spcPct val="0"/>
        </a:spcBef>
        <a:buNone/>
        <a:defRPr sz="3600" b="0" kern="1200">
          <a:solidFill>
            <a:schemeClr val="accent1"/>
          </a:solidFill>
          <a:latin typeface="+mj-lt"/>
          <a:ea typeface="+mj-ea"/>
          <a:cs typeface="+mj-cs"/>
        </a:defRPr>
      </a:lvl1pPr>
    </p:titleStyle>
    <p:bodyStyle>
      <a:lvl1pPr marL="228600" indent="-228600" algn="l" defTabSz="914400" rtl="0" eaLnBrk="1" latinLnBrk="0" hangingPunct="1">
        <a:spcBef>
          <a:spcPts val="2000"/>
        </a:spcBef>
        <a:buClr>
          <a:schemeClr val="accent1"/>
        </a:buClr>
        <a:buSzPct val="75000"/>
        <a:buFont typeface="Wingdings" pitchFamily="2" charset="2"/>
        <a:buChar char="n"/>
        <a:defRPr sz="2000" kern="1200">
          <a:solidFill>
            <a:schemeClr val="tx1">
              <a:lumMod val="65000"/>
              <a:lumOff val="35000"/>
            </a:schemeClr>
          </a:solidFill>
          <a:latin typeface="+mn-lt"/>
          <a:ea typeface="+mn-ea"/>
          <a:cs typeface="+mn-cs"/>
        </a:defRPr>
      </a:lvl1pPr>
      <a:lvl2pPr marL="457200" indent="-228600" algn="l" defTabSz="914400" rtl="0" eaLnBrk="1" latinLnBrk="0" hangingPunct="1">
        <a:spcBef>
          <a:spcPts val="600"/>
        </a:spcBef>
        <a:buClr>
          <a:schemeClr val="accent1">
            <a:lumMod val="60000"/>
            <a:lumOff val="40000"/>
          </a:schemeClr>
        </a:buClr>
        <a:buSzPct val="75000"/>
        <a:buFont typeface="Wingdings" pitchFamily="2" charset="2"/>
        <a:buChar char="n"/>
        <a:defRPr sz="1800" kern="1200">
          <a:solidFill>
            <a:schemeClr val="tx1">
              <a:lumMod val="65000"/>
              <a:lumOff val="35000"/>
            </a:schemeClr>
          </a:solidFill>
          <a:latin typeface="+mn-lt"/>
          <a:ea typeface="+mn-ea"/>
          <a:cs typeface="+mn-cs"/>
        </a:defRPr>
      </a:lvl2pPr>
      <a:lvl3pPr marL="685800" indent="-228600" algn="l" defTabSz="914400" rtl="0" eaLnBrk="1" latinLnBrk="0" hangingPunct="1">
        <a:spcBef>
          <a:spcPts val="600"/>
        </a:spcBef>
        <a:buClr>
          <a:schemeClr val="accent1"/>
        </a:buClr>
        <a:buSzPct val="75000"/>
        <a:buFont typeface="Wingdings" pitchFamily="2" charset="2"/>
        <a:buChar char="n"/>
        <a:defRPr sz="1800" kern="1200">
          <a:solidFill>
            <a:schemeClr val="tx1">
              <a:lumMod val="65000"/>
              <a:lumOff val="35000"/>
            </a:schemeClr>
          </a:solidFill>
          <a:latin typeface="+mn-lt"/>
          <a:ea typeface="+mn-ea"/>
          <a:cs typeface="+mn-cs"/>
        </a:defRPr>
      </a:lvl3pPr>
      <a:lvl4pPr marL="914400" indent="-228600" algn="l" defTabSz="914400" rtl="0" eaLnBrk="1" latinLnBrk="0" hangingPunct="1">
        <a:spcBef>
          <a:spcPts val="600"/>
        </a:spcBef>
        <a:buClr>
          <a:schemeClr val="accent1">
            <a:lumMod val="60000"/>
            <a:lumOff val="40000"/>
          </a:schemeClr>
        </a:buClr>
        <a:buSzPct val="75000"/>
        <a:buFont typeface="Wingdings" pitchFamily="2" charset="2"/>
        <a:buChar char="n"/>
        <a:defRPr sz="1800" kern="1200">
          <a:solidFill>
            <a:schemeClr val="tx1">
              <a:lumMod val="65000"/>
              <a:lumOff val="35000"/>
            </a:schemeClr>
          </a:solidFill>
          <a:latin typeface="+mn-lt"/>
          <a:ea typeface="+mn-ea"/>
          <a:cs typeface="+mn-cs"/>
        </a:defRPr>
      </a:lvl4pPr>
      <a:lvl5pPr marL="1143000" indent="-228600" algn="l" defTabSz="914400" rtl="0" eaLnBrk="1" latinLnBrk="0" hangingPunct="1">
        <a:spcBef>
          <a:spcPts val="600"/>
        </a:spcBef>
        <a:buClr>
          <a:schemeClr val="accent1"/>
        </a:buClr>
        <a:buSzPct val="75000"/>
        <a:buFont typeface="Wingdings" pitchFamily="2" charset="2"/>
        <a:buChar char="n"/>
        <a:defRPr sz="1800" kern="1200">
          <a:solidFill>
            <a:schemeClr val="tx1">
              <a:lumMod val="65000"/>
              <a:lumOff val="35000"/>
            </a:schemeClr>
          </a:solidFill>
          <a:latin typeface="+mn-lt"/>
          <a:ea typeface="+mn-ea"/>
          <a:cs typeface="+mn-cs"/>
        </a:defRPr>
      </a:lvl5pPr>
      <a:lvl6pPr marL="1377950" indent="-228600" algn="l" defTabSz="914400" rtl="0" eaLnBrk="1" latinLnBrk="0" hangingPunct="1">
        <a:spcBef>
          <a:spcPct val="20000"/>
        </a:spcBef>
        <a:buClr>
          <a:schemeClr val="accent1">
            <a:lumMod val="60000"/>
            <a:lumOff val="40000"/>
          </a:schemeClr>
        </a:buClr>
        <a:buSzPct val="75000"/>
        <a:buFont typeface="Wingdings" pitchFamily="2" charset="2"/>
        <a:buChar char=""/>
        <a:defRPr lang="en-US" sz="1800" kern="1200" dirty="0" smtClean="0">
          <a:solidFill>
            <a:schemeClr val="tx1">
              <a:lumMod val="65000"/>
              <a:lumOff val="35000"/>
            </a:schemeClr>
          </a:solidFill>
          <a:latin typeface="+mn-lt"/>
          <a:ea typeface="+mn-ea"/>
          <a:cs typeface="+mn-cs"/>
        </a:defRPr>
      </a:lvl6pPr>
      <a:lvl7pPr marL="1603375" indent="-228600" algn="l" defTabSz="914400" rtl="0" eaLnBrk="1" latinLnBrk="0" hangingPunct="1">
        <a:spcBef>
          <a:spcPct val="20000"/>
        </a:spcBef>
        <a:buClr>
          <a:schemeClr val="accent1"/>
        </a:buClr>
        <a:buSzPct val="75000"/>
        <a:buFont typeface="Wingdings" pitchFamily="2" charset="2"/>
        <a:buChar char=""/>
        <a:defRPr lang="en-US" sz="1800" kern="1200" baseline="0" dirty="0" smtClean="0">
          <a:solidFill>
            <a:schemeClr val="tx1">
              <a:lumMod val="65000"/>
              <a:lumOff val="35000"/>
            </a:schemeClr>
          </a:solidFill>
          <a:latin typeface="+mn-lt"/>
          <a:ea typeface="+mn-ea"/>
          <a:cs typeface="+mn-cs"/>
        </a:defRPr>
      </a:lvl7pPr>
      <a:lvl8pPr marL="1830388" indent="-228600" algn="l" defTabSz="914400" rtl="0" eaLnBrk="1" latinLnBrk="0" hangingPunct="1">
        <a:spcBef>
          <a:spcPct val="20000"/>
        </a:spcBef>
        <a:buClr>
          <a:schemeClr val="accent1">
            <a:lumMod val="60000"/>
            <a:lumOff val="40000"/>
          </a:schemeClr>
        </a:buClr>
        <a:buSzPct val="75000"/>
        <a:buFont typeface="Wingdings" pitchFamily="2" charset="2"/>
        <a:buChar char=""/>
        <a:defRPr lang="en-US" sz="1800" kern="1200" baseline="0" dirty="0" smtClean="0">
          <a:solidFill>
            <a:schemeClr val="tx1">
              <a:lumMod val="65000"/>
              <a:lumOff val="35000"/>
            </a:schemeClr>
          </a:solidFill>
          <a:latin typeface="+mn-lt"/>
          <a:ea typeface="+mn-ea"/>
          <a:cs typeface="+mn-cs"/>
        </a:defRPr>
      </a:lvl8pPr>
      <a:lvl9pPr marL="2057400" indent="-228600" algn="l" defTabSz="914400" rtl="0" eaLnBrk="1" latinLnBrk="0" hangingPunct="1">
        <a:spcBef>
          <a:spcPct val="20000"/>
        </a:spcBef>
        <a:buClr>
          <a:schemeClr val="accent1"/>
        </a:buClr>
        <a:buSzPct val="75000"/>
        <a:buFont typeface="Wingdings" pitchFamily="2" charset="2"/>
        <a:buChar char=""/>
        <a:defRPr lang="en-US" sz="1800" kern="1200" baseline="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image" Target="../media/image22.png"/><Relationship Id="rId7" Type="http://schemas.openxmlformats.org/officeDocument/2006/relationships/image" Target="../media/image23.png"/><Relationship Id="rId8" Type="http://schemas.openxmlformats.org/officeDocument/2006/relationships/image" Target="../media/image24.png"/><Relationship Id="rId1" Type="http://schemas.openxmlformats.org/officeDocument/2006/relationships/slideLayout" Target="../slideLayouts/slideLayout5.xml"/><Relationship Id="rId2"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1" Type="http://schemas.openxmlformats.org/officeDocument/2006/relationships/slideLayout" Target="../slideLayouts/slideLayout12.xml"/><Relationship Id="rId2" Type="http://schemas.openxmlformats.org/officeDocument/2006/relationships/hyperlink" Target="http://www.youtube.com/watch?v=znxRGH92XDg"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30.png"/><Relationship Id="rId1" Type="http://schemas.openxmlformats.org/officeDocument/2006/relationships/slideLayout" Target="../slideLayouts/slideLayout11.xml"/><Relationship Id="rId2"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image" Target="../media/image34.png"/><Relationship Id="rId1" Type="http://schemas.openxmlformats.org/officeDocument/2006/relationships/slideLayout" Target="../slideLayouts/slideLayout12.xml"/><Relationship Id="rId2"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hyperlink" Target="http://www.fridakahlofans.com/essay.html" TargetMode="External"/><Relationship Id="rId4" Type="http://schemas.openxmlformats.org/officeDocument/2006/relationships/hyperlink" Target="http://en.wikipedia.org/wiki/Frida_Kahlo" TargetMode="External"/><Relationship Id="rId5" Type="http://schemas.openxmlformats.org/officeDocument/2006/relationships/hyperlink" Target="http://www.frida-kahlo-foundation.org/Self-Portrait-1926.html" TargetMode="External"/><Relationship Id="rId6" Type="http://schemas.openxmlformats.org/officeDocument/2006/relationships/hyperlink" Target="http://www.biography.com/people/frida-kahlo-9359496" TargetMode="External"/><Relationship Id="rId7" Type="http://schemas.openxmlformats.org/officeDocument/2006/relationships/hyperlink" Target="http://www.bing.com/search?q=fria+kahlo+self+portrats+analysis&amp;form=APMCS1" TargetMode="External"/><Relationship Id="rId1" Type="http://schemas.openxmlformats.org/officeDocument/2006/relationships/slideLayout" Target="../slideLayouts/slideLayout12.xml"/><Relationship Id="rId2" Type="http://schemas.openxmlformats.org/officeDocument/2006/relationships/hyperlink" Target="http://www.bing.com/images/search?q=frida+kahlo+war&amp;FORM=HDRSC2"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12.xml"/><Relationship Id="rId2"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 Id="rId3"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11.xml"/><Relationship Id="rId2"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2143845" y="3762199"/>
            <a:ext cx="4013200" cy="599440"/>
          </a:xfrm>
        </p:spPr>
        <p:txBody>
          <a:bodyPr>
            <a:normAutofit/>
          </a:bodyPr>
          <a:lstStyle/>
          <a:p>
            <a:r>
              <a:rPr lang="en-US" dirty="0" smtClean="0">
                <a:solidFill>
                  <a:schemeClr val="bg1"/>
                </a:solidFill>
              </a:rPr>
              <a:t>Frida Kahlo</a:t>
            </a:r>
            <a:endParaRPr lang="en-US" dirty="0">
              <a:solidFill>
                <a:schemeClr val="bg1"/>
              </a:solidFill>
            </a:endParaRPr>
          </a:p>
        </p:txBody>
      </p:sp>
      <p:pic>
        <p:nvPicPr>
          <p:cNvPr id="5" name="Picture 4"/>
          <p:cNvPicPr>
            <a:picLocks noChangeAspect="1"/>
          </p:cNvPicPr>
          <p:nvPr/>
        </p:nvPicPr>
        <p:blipFill>
          <a:blip r:embed="rId3"/>
          <a:stretch>
            <a:fillRect/>
          </a:stretch>
        </p:blipFill>
        <p:spPr>
          <a:xfrm>
            <a:off x="4518745" y="2089914"/>
            <a:ext cx="2366377" cy="22717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4"/>
          <a:stretch>
            <a:fillRect/>
          </a:stretch>
        </p:blipFill>
        <p:spPr>
          <a:xfrm>
            <a:off x="4518745" y="258297"/>
            <a:ext cx="2366377" cy="196980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Subtitle 8"/>
          <p:cNvSpPr>
            <a:spLocks noGrp="1"/>
          </p:cNvSpPr>
          <p:nvPr>
            <p:ph type="subTitle" idx="1"/>
          </p:nvPr>
        </p:nvSpPr>
        <p:spPr/>
        <p:txBody>
          <a:bodyPr/>
          <a:lstStyle/>
          <a:p>
            <a:r>
              <a:rPr lang="en-US" dirty="0" smtClean="0"/>
              <a:t>BY: MIA COTHRAN</a:t>
            </a:r>
          </a:p>
          <a:p>
            <a:r>
              <a:rPr lang="en-US" dirty="0" smtClean="0"/>
              <a:t>CLASS:MYP3</a:t>
            </a:r>
            <a:endParaRPr lang="en-US" dirty="0"/>
          </a:p>
        </p:txBody>
      </p:sp>
      <p:pic>
        <p:nvPicPr>
          <p:cNvPr id="2" name="Picture 1"/>
          <p:cNvPicPr>
            <a:picLocks noChangeAspect="1"/>
          </p:cNvPicPr>
          <p:nvPr/>
        </p:nvPicPr>
        <p:blipFill>
          <a:blip r:embed="rId5"/>
          <a:stretch>
            <a:fillRect/>
          </a:stretch>
        </p:blipFill>
        <p:spPr>
          <a:xfrm>
            <a:off x="6885122" y="2228100"/>
            <a:ext cx="1954078" cy="21335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p:cNvPicPr>
            <a:picLocks noChangeAspect="1"/>
          </p:cNvPicPr>
          <p:nvPr/>
        </p:nvPicPr>
        <p:blipFill>
          <a:blip r:embed="rId6"/>
          <a:stretch>
            <a:fillRect/>
          </a:stretch>
        </p:blipFill>
        <p:spPr>
          <a:xfrm>
            <a:off x="6769100" y="258296"/>
            <a:ext cx="2070100" cy="197418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6362762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342900"/>
            <a:ext cx="6508377" cy="1143000"/>
          </a:xfrm>
        </p:spPr>
        <p:txBody>
          <a:bodyPr/>
          <a:lstStyle/>
          <a:p>
            <a:r>
              <a:rPr lang="en-US" dirty="0" smtClean="0"/>
              <a:t>Elements and principles</a:t>
            </a:r>
            <a:endParaRPr lang="en-US" dirty="0"/>
          </a:p>
        </p:txBody>
      </p:sp>
      <p:pic>
        <p:nvPicPr>
          <p:cNvPr id="4" name="Picture 3"/>
          <p:cNvPicPr>
            <a:picLocks noChangeAspect="1"/>
          </p:cNvPicPr>
          <p:nvPr/>
        </p:nvPicPr>
        <p:blipFill>
          <a:blip r:embed="rId2">
            <a:alphaModFix/>
          </a:blip>
          <a:stretch>
            <a:fillRect/>
          </a:stretch>
        </p:blipFill>
        <p:spPr>
          <a:xfrm>
            <a:off x="482113" y="2074329"/>
            <a:ext cx="2667000" cy="3806031"/>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3" name="TextBox 2"/>
          <p:cNvSpPr txBox="1"/>
          <p:nvPr/>
        </p:nvSpPr>
        <p:spPr>
          <a:xfrm>
            <a:off x="3340947" y="1790933"/>
            <a:ext cx="5418667" cy="4555094"/>
          </a:xfrm>
          <a:prstGeom prst="rect">
            <a:avLst/>
          </a:prstGeom>
          <a:noFill/>
        </p:spPr>
        <p:txBody>
          <a:bodyPr wrap="square" rtlCol="0">
            <a:spAutoFit/>
          </a:bodyPr>
          <a:lstStyle/>
          <a:p>
            <a:r>
              <a:rPr lang="en-US" sz="2000" i="1" dirty="0" smtClean="0"/>
              <a:t>Elements that I think were incorporated:</a:t>
            </a:r>
          </a:p>
          <a:p>
            <a:endParaRPr lang="en-US" dirty="0"/>
          </a:p>
          <a:p>
            <a:r>
              <a:rPr lang="en-US" u="sng" dirty="0" smtClean="0"/>
              <a:t>Texture</a:t>
            </a:r>
            <a:r>
              <a:rPr lang="en-US" dirty="0" smtClean="0"/>
              <a:t>  : </a:t>
            </a:r>
            <a:r>
              <a:rPr lang="en-US" dirty="0" err="1" smtClean="0"/>
              <a:t>Frida</a:t>
            </a:r>
            <a:r>
              <a:rPr lang="en-US" dirty="0" smtClean="0"/>
              <a:t> added a textural elements to her portrait and added a more realistic vibe to the </a:t>
            </a:r>
            <a:r>
              <a:rPr lang="en-US" dirty="0" err="1" smtClean="0"/>
              <a:t>omposition</a:t>
            </a:r>
            <a:endParaRPr lang="en-US" dirty="0" smtClean="0"/>
          </a:p>
          <a:p>
            <a:endParaRPr lang="en-US" dirty="0"/>
          </a:p>
          <a:p>
            <a:r>
              <a:rPr lang="en-US" u="sng" dirty="0" smtClean="0"/>
              <a:t>Color</a:t>
            </a:r>
            <a:r>
              <a:rPr lang="en-US" dirty="0" smtClean="0"/>
              <a:t> : color played a big role in the  portrait and adds more of a coherent vibe. There are no tertiary colors, there are however one primary colors.</a:t>
            </a:r>
          </a:p>
          <a:p>
            <a:endParaRPr lang="en-US" dirty="0"/>
          </a:p>
          <a:p>
            <a:r>
              <a:rPr lang="en-US" u="sng" dirty="0" smtClean="0"/>
              <a:t>Value</a:t>
            </a:r>
            <a:r>
              <a:rPr lang="en-US" dirty="0" smtClean="0"/>
              <a:t> : value is either dark or light and helps contribute to the piece.</a:t>
            </a:r>
          </a:p>
          <a:p>
            <a:endParaRPr lang="en-US" dirty="0"/>
          </a:p>
          <a:p>
            <a:r>
              <a:rPr lang="en-US" dirty="0" smtClean="0"/>
              <a:t>The importance of elements:</a:t>
            </a:r>
          </a:p>
          <a:p>
            <a:r>
              <a:rPr lang="en-US" dirty="0" smtClean="0"/>
              <a:t>Elements of art are important in art work because it helps you get a better understanding of the artist and their style.</a:t>
            </a:r>
          </a:p>
          <a:p>
            <a:endParaRPr lang="en-US" dirty="0"/>
          </a:p>
        </p:txBody>
      </p:sp>
      <p:sp>
        <p:nvSpPr>
          <p:cNvPr id="6" name="Left Arrow 5"/>
          <p:cNvSpPr/>
          <p:nvPr/>
        </p:nvSpPr>
        <p:spPr>
          <a:xfrm>
            <a:off x="2721187" y="2450253"/>
            <a:ext cx="619760" cy="822960"/>
          </a:xfrm>
          <a:prstGeom prst="leftArrow">
            <a:avLst/>
          </a:prstGeom>
          <a:ln/>
        </p:spPr>
        <p:style>
          <a:lnRef idx="1">
            <a:schemeClr val="accent1"/>
          </a:lnRef>
          <a:fillRef idx="3">
            <a:schemeClr val="accent1"/>
          </a:fillRef>
          <a:effectRef idx="2">
            <a:schemeClr val="accent1"/>
          </a:effectRef>
          <a:fontRef idx="minor">
            <a:schemeClr val="lt1"/>
          </a:fontRef>
        </p:style>
        <p:txBody>
          <a:bodyPr/>
          <a:lstStyle/>
          <a:p>
            <a:endParaRPr lang="en-US" dirty="0"/>
          </a:p>
        </p:txBody>
      </p:sp>
    </p:spTree>
    <p:extLst>
      <p:ext uri="{BB962C8B-B14F-4D97-AF65-F5344CB8AC3E}">
        <p14:creationId xmlns:p14="http://schemas.microsoft.com/office/powerpoint/2010/main" val="1548191709"/>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Principles </a:t>
            </a:r>
            <a:endParaRPr lang="en-US" dirty="0"/>
          </a:p>
        </p:txBody>
      </p:sp>
      <p:pic>
        <p:nvPicPr>
          <p:cNvPr id="3" name="Picture 2"/>
          <p:cNvPicPr>
            <a:picLocks noChangeAspect="1"/>
          </p:cNvPicPr>
          <p:nvPr/>
        </p:nvPicPr>
        <p:blipFill>
          <a:blip r:embed="rId2">
            <a:alphaModFix/>
          </a:blip>
          <a:stretch>
            <a:fillRect/>
          </a:stretch>
        </p:blipFill>
        <p:spPr>
          <a:xfrm>
            <a:off x="724171" y="2419766"/>
            <a:ext cx="2424942" cy="346059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4" name="TextBox 3"/>
          <p:cNvSpPr txBox="1"/>
          <p:nvPr/>
        </p:nvSpPr>
        <p:spPr>
          <a:xfrm>
            <a:off x="3546264" y="2210395"/>
            <a:ext cx="5294654" cy="2031325"/>
          </a:xfrm>
          <a:prstGeom prst="rect">
            <a:avLst/>
          </a:prstGeom>
          <a:noFill/>
        </p:spPr>
        <p:txBody>
          <a:bodyPr wrap="square" rtlCol="0">
            <a:spAutoFit/>
          </a:bodyPr>
          <a:lstStyle/>
          <a:p>
            <a:r>
              <a:rPr lang="en-US" dirty="0" smtClean="0"/>
              <a:t>When looking at the piece I detected movement from the monkeys hanging off of her , I also thought that Frida achieved a balanced feel with the piece because of the vibrancies of colors and little movement adds a realistic feel. I also think that the portrait shows variety because they are different shapes and forms. Overall I think that the piece is harmonic and well composed.</a:t>
            </a:r>
            <a:endParaRPr lang="en-US" dirty="0"/>
          </a:p>
        </p:txBody>
      </p:sp>
      <p:sp>
        <p:nvSpPr>
          <p:cNvPr id="5" name="Right Arrow 4"/>
          <p:cNvSpPr/>
          <p:nvPr/>
        </p:nvSpPr>
        <p:spPr>
          <a:xfrm>
            <a:off x="2969842" y="5015536"/>
            <a:ext cx="822960" cy="822960"/>
          </a:xfrm>
          <a:prstGeom prst="rightArrow">
            <a:avLst>
              <a:gd name="adj1" fmla="val 62346"/>
              <a:gd name="adj2" fmla="val 47942"/>
            </a:avLst>
          </a:prstGeom>
          <a:ln/>
        </p:spPr>
        <p:style>
          <a:lnRef idx="1">
            <a:schemeClr val="accent6"/>
          </a:lnRef>
          <a:fillRef idx="3">
            <a:schemeClr val="accent6"/>
          </a:fillRef>
          <a:effectRef idx="2">
            <a:schemeClr val="accent6"/>
          </a:effectRef>
          <a:fontRef idx="minor">
            <a:schemeClr val="lt1"/>
          </a:fontRef>
        </p:style>
        <p:txBody>
          <a:bodyPr/>
          <a:lstStyle/>
          <a:p>
            <a:endParaRPr lang="en-US" dirty="0"/>
          </a:p>
        </p:txBody>
      </p:sp>
      <p:sp>
        <p:nvSpPr>
          <p:cNvPr id="6" name="TextBox 5"/>
          <p:cNvSpPr txBox="1"/>
          <p:nvPr/>
        </p:nvSpPr>
        <p:spPr>
          <a:xfrm>
            <a:off x="3843160" y="5163088"/>
            <a:ext cx="2603560" cy="646331"/>
          </a:xfrm>
          <a:prstGeom prst="rect">
            <a:avLst/>
          </a:prstGeom>
          <a:noFill/>
        </p:spPr>
        <p:txBody>
          <a:bodyPr wrap="none" rtlCol="0">
            <a:spAutoFit/>
          </a:bodyPr>
          <a:lstStyle/>
          <a:p>
            <a:r>
              <a:rPr lang="en-US" dirty="0" smtClean="0"/>
              <a:t>Details of portrait:</a:t>
            </a:r>
          </a:p>
          <a:p>
            <a:r>
              <a:rPr lang="en-US" dirty="0" smtClean="0"/>
              <a:t>Oil on canvas mixed media</a:t>
            </a:r>
            <a:endParaRPr lang="en-US" dirty="0"/>
          </a:p>
        </p:txBody>
      </p:sp>
    </p:spTree>
    <p:extLst>
      <p:ext uri="{BB962C8B-B14F-4D97-AF65-F5344CB8AC3E}">
        <p14:creationId xmlns:p14="http://schemas.microsoft.com/office/powerpoint/2010/main" val="379827276"/>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pple Chancery"/>
                <a:cs typeface="Apple Chancery"/>
              </a:rPr>
              <a:t>More of her work</a:t>
            </a:r>
            <a:endParaRPr lang="en-US" dirty="0">
              <a:latin typeface="Apple Chancery"/>
              <a:cs typeface="Apple Chancery"/>
            </a:endParaRPr>
          </a:p>
        </p:txBody>
      </p:sp>
      <p:sp>
        <p:nvSpPr>
          <p:cNvPr id="3" name="Text Placeholder 2"/>
          <p:cNvSpPr>
            <a:spLocks noGrp="1"/>
          </p:cNvSpPr>
          <p:nvPr>
            <p:ph type="body" idx="1"/>
          </p:nvPr>
        </p:nvSpPr>
        <p:spPr/>
        <p:txBody>
          <a:bodyPr/>
          <a:lstStyle/>
          <a:p>
            <a:r>
              <a:rPr lang="en-US" dirty="0" err="1" smtClean="0"/>
              <a:t>Frida</a:t>
            </a:r>
            <a:r>
              <a:rPr lang="en-US" dirty="0" smtClean="0"/>
              <a:t> Kahlo</a:t>
            </a:r>
            <a:endParaRPr lang="en-US" dirty="0"/>
          </a:p>
        </p:txBody>
      </p:sp>
      <p:pic>
        <p:nvPicPr>
          <p:cNvPr id="4" name="Picture 3"/>
          <p:cNvPicPr>
            <a:picLocks noChangeAspect="1"/>
          </p:cNvPicPr>
          <p:nvPr/>
        </p:nvPicPr>
        <p:blipFill>
          <a:blip r:embed="rId2"/>
          <a:stretch>
            <a:fillRect/>
          </a:stretch>
        </p:blipFill>
        <p:spPr>
          <a:xfrm>
            <a:off x="7493294" y="133350"/>
            <a:ext cx="1629327" cy="2794000"/>
          </a:xfrm>
          <a:prstGeom prst="rect">
            <a:avLst/>
          </a:prstGeom>
        </p:spPr>
      </p:pic>
      <p:pic>
        <p:nvPicPr>
          <p:cNvPr id="5" name="Picture 4"/>
          <p:cNvPicPr>
            <a:picLocks noChangeAspect="1"/>
          </p:cNvPicPr>
          <p:nvPr/>
        </p:nvPicPr>
        <p:blipFill>
          <a:blip r:embed="rId3"/>
          <a:stretch>
            <a:fillRect/>
          </a:stretch>
        </p:blipFill>
        <p:spPr>
          <a:xfrm>
            <a:off x="647700" y="133350"/>
            <a:ext cx="2235494" cy="2984500"/>
          </a:xfrm>
          <a:prstGeom prst="rect">
            <a:avLst/>
          </a:prstGeom>
        </p:spPr>
      </p:pic>
      <p:pic>
        <p:nvPicPr>
          <p:cNvPr id="6" name="Picture 5"/>
          <p:cNvPicPr>
            <a:picLocks noChangeAspect="1"/>
          </p:cNvPicPr>
          <p:nvPr/>
        </p:nvPicPr>
        <p:blipFill>
          <a:blip r:embed="rId4"/>
          <a:stretch>
            <a:fillRect/>
          </a:stretch>
        </p:blipFill>
        <p:spPr>
          <a:xfrm>
            <a:off x="2883194" y="158750"/>
            <a:ext cx="2235200" cy="2959100"/>
          </a:xfrm>
          <a:prstGeom prst="rect">
            <a:avLst/>
          </a:prstGeom>
        </p:spPr>
      </p:pic>
      <p:pic>
        <p:nvPicPr>
          <p:cNvPr id="7" name="Picture 6"/>
          <p:cNvPicPr>
            <a:picLocks noChangeAspect="1"/>
          </p:cNvPicPr>
          <p:nvPr/>
        </p:nvPicPr>
        <p:blipFill>
          <a:blip r:embed="rId5"/>
          <a:stretch>
            <a:fillRect/>
          </a:stretch>
        </p:blipFill>
        <p:spPr>
          <a:xfrm>
            <a:off x="5118394" y="158750"/>
            <a:ext cx="2374900" cy="2965450"/>
          </a:xfrm>
          <a:prstGeom prst="rect">
            <a:avLst/>
          </a:prstGeom>
        </p:spPr>
      </p:pic>
      <p:pic>
        <p:nvPicPr>
          <p:cNvPr id="8" name="Picture 7"/>
          <p:cNvPicPr>
            <a:picLocks noChangeAspect="1"/>
          </p:cNvPicPr>
          <p:nvPr/>
        </p:nvPicPr>
        <p:blipFill>
          <a:blip r:embed="rId6"/>
          <a:stretch>
            <a:fillRect/>
          </a:stretch>
        </p:blipFill>
        <p:spPr>
          <a:xfrm>
            <a:off x="6794500" y="3775075"/>
            <a:ext cx="2298700" cy="2921000"/>
          </a:xfrm>
          <a:prstGeom prst="rect">
            <a:avLst/>
          </a:prstGeom>
        </p:spPr>
      </p:pic>
      <p:pic>
        <p:nvPicPr>
          <p:cNvPr id="9" name="Picture 8"/>
          <p:cNvPicPr>
            <a:picLocks noChangeAspect="1"/>
          </p:cNvPicPr>
          <p:nvPr/>
        </p:nvPicPr>
        <p:blipFill>
          <a:blip r:embed="rId7"/>
          <a:stretch>
            <a:fillRect/>
          </a:stretch>
        </p:blipFill>
        <p:spPr>
          <a:xfrm>
            <a:off x="4330700" y="5051425"/>
            <a:ext cx="2463800" cy="1644650"/>
          </a:xfrm>
          <a:prstGeom prst="rect">
            <a:avLst/>
          </a:prstGeom>
        </p:spPr>
      </p:pic>
      <p:pic>
        <p:nvPicPr>
          <p:cNvPr id="10" name="Picture 9"/>
          <p:cNvPicPr>
            <a:picLocks noChangeAspect="1"/>
          </p:cNvPicPr>
          <p:nvPr/>
        </p:nvPicPr>
        <p:blipFill>
          <a:blip r:embed="rId8"/>
          <a:stretch>
            <a:fillRect/>
          </a:stretch>
        </p:blipFill>
        <p:spPr>
          <a:xfrm>
            <a:off x="647700" y="4486275"/>
            <a:ext cx="3683000" cy="2209800"/>
          </a:xfrm>
          <a:prstGeom prst="rect">
            <a:avLst/>
          </a:prstGeom>
        </p:spPr>
      </p:pic>
    </p:spTree>
    <p:extLst>
      <p:ext uri="{BB962C8B-B14F-4D97-AF65-F5344CB8AC3E}">
        <p14:creationId xmlns:p14="http://schemas.microsoft.com/office/powerpoint/2010/main" val="3309619090"/>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Frida</a:t>
            </a:r>
            <a:r>
              <a:rPr lang="en-US" dirty="0" smtClean="0"/>
              <a:t> in her own words</a:t>
            </a:r>
            <a:endParaRPr lang="en-US" dirty="0"/>
          </a:p>
        </p:txBody>
      </p:sp>
      <p:sp>
        <p:nvSpPr>
          <p:cNvPr id="3" name="Subtitle 2"/>
          <p:cNvSpPr>
            <a:spLocks noGrp="1"/>
          </p:cNvSpPr>
          <p:nvPr>
            <p:ph type="body" idx="1"/>
          </p:nvPr>
        </p:nvSpPr>
        <p:spPr/>
        <p:txBody>
          <a:bodyPr/>
          <a:lstStyle/>
          <a:p>
            <a:r>
              <a:rPr lang="en-US" dirty="0" smtClean="0"/>
              <a:t>Next slide</a:t>
            </a:r>
            <a:endParaRPr lang="en-US" dirty="0"/>
          </a:p>
        </p:txBody>
      </p:sp>
    </p:spTree>
    <p:extLst>
      <p:ext uri="{BB962C8B-B14F-4D97-AF65-F5344CB8AC3E}">
        <p14:creationId xmlns:p14="http://schemas.microsoft.com/office/powerpoint/2010/main" val="1474765059"/>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1">
            <a:schemeClr val="accent1"/>
          </a:lnRef>
          <a:fillRef idx="3">
            <a:schemeClr val="accent1"/>
          </a:fillRef>
          <a:effectRef idx="2">
            <a:schemeClr val="accent1"/>
          </a:effectRef>
          <a:fontRef idx="minor">
            <a:schemeClr val="lt1"/>
          </a:fontRef>
        </p:style>
        <p:txBody>
          <a:bodyPr/>
          <a:lstStyle/>
          <a:p>
            <a:r>
              <a:rPr lang="en-US" dirty="0" smtClean="0"/>
              <a:t>SAYINGS &amp; QUOTES</a:t>
            </a:r>
            <a:endParaRPr lang="en-US" dirty="0"/>
          </a:p>
        </p:txBody>
      </p:sp>
      <p:sp>
        <p:nvSpPr>
          <p:cNvPr id="2" name="Vertical Text Placeholder 1"/>
          <p:cNvSpPr>
            <a:spLocks noGrp="1"/>
          </p:cNvSpPr>
          <p:nvPr>
            <p:ph type="body" orient="vert" idx="1"/>
          </p:nvPr>
        </p:nvSpPr>
        <p:spPr/>
        <p:style>
          <a:lnRef idx="2">
            <a:schemeClr val="accent1"/>
          </a:lnRef>
          <a:fillRef idx="1">
            <a:schemeClr val="lt1"/>
          </a:fillRef>
          <a:effectRef idx="0">
            <a:schemeClr val="accent1"/>
          </a:effectRef>
          <a:fontRef idx="minor">
            <a:schemeClr val="dk1"/>
          </a:fontRef>
        </p:style>
        <p:txBody>
          <a:bodyPr/>
          <a:lstStyle/>
          <a:p>
            <a:endParaRPr lang="en-US" dirty="0"/>
          </a:p>
        </p:txBody>
      </p:sp>
      <p:sp>
        <p:nvSpPr>
          <p:cNvPr id="6" name="Rectangle 5"/>
          <p:cNvSpPr/>
          <p:nvPr/>
        </p:nvSpPr>
        <p:spPr>
          <a:xfrm>
            <a:off x="928248" y="2369263"/>
            <a:ext cx="6858000" cy="2800767"/>
          </a:xfrm>
          <a:prstGeom prst="rect">
            <a:avLst/>
          </a:prstGeom>
        </p:spPr>
        <p:txBody>
          <a:bodyPr wrap="square">
            <a:spAutoFit/>
          </a:bodyPr>
          <a:lstStyle/>
          <a:p>
            <a:pPr algn="ctr"/>
            <a:r>
              <a:rPr lang="en-US" dirty="0" smtClean="0">
                <a:latin typeface="American Typewriter"/>
                <a:cs typeface="American Typewriter"/>
              </a:rPr>
              <a:t>“</a:t>
            </a:r>
            <a:r>
              <a:rPr lang="en-US" dirty="0">
                <a:latin typeface="Apple Chancery"/>
                <a:cs typeface="Apple Chancery"/>
              </a:rPr>
              <a:t>P</a:t>
            </a:r>
            <a:r>
              <a:rPr lang="en-US" dirty="0" smtClean="0">
                <a:latin typeface="Apple Chancery"/>
                <a:cs typeface="Apple Chancery"/>
              </a:rPr>
              <a:t>eople </a:t>
            </a:r>
            <a:r>
              <a:rPr lang="en-US" dirty="0">
                <a:latin typeface="Apple Chancery"/>
                <a:cs typeface="Apple Chancery"/>
              </a:rPr>
              <a:t>in general are </a:t>
            </a:r>
            <a:r>
              <a:rPr lang="en-US" sz="2400" i="1" dirty="0">
                <a:latin typeface="Apple Chancery"/>
                <a:cs typeface="Apple Chancery"/>
              </a:rPr>
              <a:t>scared to death </a:t>
            </a:r>
            <a:r>
              <a:rPr lang="en-US" dirty="0">
                <a:latin typeface="Apple Chancery"/>
                <a:cs typeface="Apple Chancery"/>
              </a:rPr>
              <a:t>of the war and all the exhibition have been a failure, because the rich - don't want to </a:t>
            </a:r>
            <a:r>
              <a:rPr lang="en-US" sz="2000" dirty="0">
                <a:latin typeface="Apple Chancery"/>
                <a:cs typeface="Apple Chancery"/>
              </a:rPr>
              <a:t>buy </a:t>
            </a:r>
            <a:r>
              <a:rPr lang="en-US" sz="2400" i="1" dirty="0">
                <a:latin typeface="Apple Chancery"/>
                <a:cs typeface="Apple Chancery"/>
              </a:rPr>
              <a:t>anything</a:t>
            </a:r>
            <a:r>
              <a:rPr lang="en-US" sz="2400" i="1" dirty="0" smtClean="0">
                <a:latin typeface="Apple Chancery"/>
                <a:cs typeface="Apple Chancery"/>
              </a:rPr>
              <a:t>.</a:t>
            </a:r>
            <a:r>
              <a:rPr lang="en-US" sz="2400" dirty="0" smtClean="0">
                <a:latin typeface="Apple Chancery"/>
                <a:cs typeface="Apple Chancery"/>
              </a:rPr>
              <a:t>”</a:t>
            </a:r>
          </a:p>
          <a:p>
            <a:r>
              <a:rPr lang="en-US" dirty="0" err="1" smtClean="0">
                <a:latin typeface="Apple Chancery"/>
                <a:cs typeface="Apple Chancery"/>
              </a:rPr>
              <a:t>Frida</a:t>
            </a:r>
            <a:r>
              <a:rPr lang="en-US" dirty="0" smtClean="0">
                <a:latin typeface="Apple Chancery"/>
                <a:cs typeface="Apple Chancery"/>
              </a:rPr>
              <a:t> Kahlo</a:t>
            </a:r>
          </a:p>
          <a:p>
            <a:endParaRPr lang="en-US" dirty="0"/>
          </a:p>
          <a:p>
            <a:r>
              <a:rPr lang="en-US" dirty="0" smtClean="0"/>
              <a:t>Thoughts :</a:t>
            </a:r>
          </a:p>
          <a:p>
            <a:r>
              <a:rPr lang="en-US" dirty="0" smtClean="0"/>
              <a:t>I think that this quote resembles the fear of war that many faced because of the </a:t>
            </a:r>
            <a:r>
              <a:rPr lang="en-US" dirty="0"/>
              <a:t>M</a:t>
            </a:r>
            <a:r>
              <a:rPr lang="en-US" dirty="0" smtClean="0"/>
              <a:t>exican revolution and this quote I think  is an accurate representation of </a:t>
            </a:r>
            <a:r>
              <a:rPr lang="en-US" dirty="0" err="1" smtClean="0"/>
              <a:t>Frida’s</a:t>
            </a:r>
            <a:r>
              <a:rPr lang="en-US" dirty="0" smtClean="0"/>
              <a:t> depressed self portraits.</a:t>
            </a:r>
            <a:endParaRPr lang="en-US" dirty="0"/>
          </a:p>
        </p:txBody>
      </p:sp>
    </p:spTree>
    <p:extLst>
      <p:ext uri="{BB962C8B-B14F-4D97-AF65-F5344CB8AC3E}">
        <p14:creationId xmlns:p14="http://schemas.microsoft.com/office/powerpoint/2010/main" val="1052207429"/>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47356" y="494865"/>
            <a:ext cx="3013966" cy="584776"/>
          </a:xfrm>
          <a:prstGeom prst="rect">
            <a:avLst/>
          </a:prstGeom>
          <a:noFill/>
        </p:spPr>
        <p:txBody>
          <a:bodyPr wrap="none" rtlCol="0">
            <a:spAutoFit/>
          </a:bodyPr>
          <a:lstStyle/>
          <a:p>
            <a:r>
              <a:rPr 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Interesting facts</a:t>
            </a:r>
            <a:endParaRPr lang="en-US" sz="3200" dirty="0"/>
          </a:p>
        </p:txBody>
      </p:sp>
      <p:sp>
        <p:nvSpPr>
          <p:cNvPr id="3" name="TextBox 2"/>
          <p:cNvSpPr txBox="1"/>
          <p:nvPr/>
        </p:nvSpPr>
        <p:spPr>
          <a:xfrm>
            <a:off x="511322" y="1484594"/>
            <a:ext cx="5204334" cy="1200329"/>
          </a:xfrm>
          <a:prstGeom prst="rect">
            <a:avLst/>
          </a:prstGeom>
          <a:noFill/>
        </p:spPr>
        <p:txBody>
          <a:bodyPr wrap="none" rtlCol="0">
            <a:spAutoFit/>
          </a:bodyPr>
          <a:lstStyle/>
          <a:p>
            <a:r>
              <a:rPr lang="en-US" dirty="0" err="1" smtClean="0">
                <a:latin typeface="Apple Chancery"/>
                <a:cs typeface="Apple Chancery"/>
              </a:rPr>
              <a:t>Frida</a:t>
            </a:r>
            <a:r>
              <a:rPr lang="en-US" dirty="0" smtClean="0">
                <a:latin typeface="Apple Chancery"/>
                <a:cs typeface="Apple Chancery"/>
              </a:rPr>
              <a:t> </a:t>
            </a:r>
            <a:r>
              <a:rPr lang="en-US" dirty="0" err="1" smtClean="0">
                <a:latin typeface="Apple Chancery"/>
                <a:cs typeface="Apple Chancery"/>
              </a:rPr>
              <a:t>kahlo</a:t>
            </a:r>
            <a:r>
              <a:rPr lang="en-US" dirty="0" smtClean="0">
                <a:latin typeface="Apple Chancery"/>
                <a:cs typeface="Apple Chancery"/>
              </a:rPr>
              <a:t> inspired a movie starring Salma Hayek</a:t>
            </a:r>
          </a:p>
          <a:p>
            <a:endParaRPr lang="en-US" dirty="0">
              <a:latin typeface="Apple Chancery"/>
              <a:cs typeface="Apple Chancery"/>
            </a:endParaRPr>
          </a:p>
          <a:p>
            <a:r>
              <a:rPr lang="en-US" dirty="0" smtClean="0">
                <a:latin typeface="Apple Chancery"/>
                <a:cs typeface="Apple Chancery"/>
              </a:rPr>
              <a:t>Here’s the trailer:</a:t>
            </a:r>
          </a:p>
          <a:p>
            <a:endParaRPr lang="en-US" dirty="0"/>
          </a:p>
        </p:txBody>
      </p:sp>
      <p:sp>
        <p:nvSpPr>
          <p:cNvPr id="4" name="TextBox 3"/>
          <p:cNvSpPr txBox="1"/>
          <p:nvPr/>
        </p:nvSpPr>
        <p:spPr>
          <a:xfrm>
            <a:off x="626781" y="2684923"/>
            <a:ext cx="5030747" cy="1754327"/>
          </a:xfrm>
          <a:prstGeom prst="rect">
            <a:avLst/>
          </a:prstGeom>
          <a:effectLst>
            <a:glow rad="101600">
              <a:srgbClr val="660066">
                <a:alpha val="75000"/>
              </a:srgbClr>
            </a:glow>
          </a:effectLst>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a:solidFill>
                  <a:srgbClr val="0000FF"/>
                </a:solidFill>
                <a:hlinkClick r:id="rId2"/>
              </a:rPr>
              <a:t>http://www.youtube.com/watch?v=</a:t>
            </a:r>
            <a:r>
              <a:rPr lang="en-US" dirty="0" smtClean="0">
                <a:solidFill>
                  <a:srgbClr val="0000FF"/>
                </a:solidFill>
                <a:hlinkClick r:id="rId2"/>
              </a:rPr>
              <a:t>znxRGH92XDg</a:t>
            </a:r>
            <a:endParaRPr lang="en-US" dirty="0" smtClean="0">
              <a:solidFill>
                <a:srgbClr val="0000FF"/>
              </a:solidFill>
            </a:endParaRPr>
          </a:p>
          <a:p>
            <a:endParaRPr lang="en-US" dirty="0">
              <a:solidFill>
                <a:srgbClr val="0000FF"/>
              </a:solidFill>
            </a:endParaRPr>
          </a:p>
          <a:p>
            <a:endParaRPr lang="en-US" dirty="0" smtClean="0">
              <a:solidFill>
                <a:srgbClr val="0000FF"/>
              </a:solidFill>
            </a:endParaRPr>
          </a:p>
          <a:p>
            <a:endParaRPr lang="en-US" dirty="0" smtClean="0"/>
          </a:p>
          <a:p>
            <a:endParaRPr lang="en-US" dirty="0"/>
          </a:p>
          <a:p>
            <a:endParaRPr lang="en-US" dirty="0"/>
          </a:p>
        </p:txBody>
      </p:sp>
      <p:sp>
        <p:nvSpPr>
          <p:cNvPr id="5" name="TextBox 4"/>
          <p:cNvSpPr txBox="1"/>
          <p:nvPr/>
        </p:nvSpPr>
        <p:spPr>
          <a:xfrm>
            <a:off x="626781" y="4829337"/>
            <a:ext cx="7636837" cy="1200329"/>
          </a:xfrm>
          <a:prstGeom prst="rect">
            <a:avLst/>
          </a:prstGeom>
          <a:effectLst>
            <a:glow rad="292100">
              <a:srgbClr val="660066">
                <a:alpha val="75000"/>
              </a:srgbClr>
            </a:glow>
          </a:effectLst>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a:t>M</a:t>
            </a:r>
            <a:r>
              <a:rPr lang="en-US" dirty="0" smtClean="0"/>
              <a:t>ovies </a:t>
            </a:r>
            <a:r>
              <a:rPr lang="en-US" dirty="0"/>
              <a:t>have been produced about her life: </a:t>
            </a:r>
            <a:r>
              <a:rPr lang="en-US" dirty="0" err="1"/>
              <a:t>Frida</a:t>
            </a:r>
            <a:r>
              <a:rPr lang="en-US" dirty="0"/>
              <a:t>, </a:t>
            </a:r>
            <a:r>
              <a:rPr lang="en-US" dirty="0" err="1"/>
              <a:t>Naturaleza</a:t>
            </a:r>
            <a:r>
              <a:rPr lang="en-US" dirty="0"/>
              <a:t> Viva (1983), directed by Paul Leduc and starring Ofelia Medina as </a:t>
            </a:r>
            <a:r>
              <a:rPr lang="en-US" dirty="0" err="1"/>
              <a:t>Frida</a:t>
            </a:r>
            <a:r>
              <a:rPr lang="en-US" dirty="0"/>
              <a:t> and </a:t>
            </a:r>
            <a:r>
              <a:rPr lang="en-US" dirty="0" err="1"/>
              <a:t>Frida</a:t>
            </a:r>
            <a:r>
              <a:rPr lang="en-US" dirty="0"/>
              <a:t> (2002), directed by Julie </a:t>
            </a:r>
            <a:r>
              <a:rPr lang="en-US" dirty="0" err="1"/>
              <a:t>Taymor</a:t>
            </a:r>
            <a:r>
              <a:rPr lang="en-US" dirty="0"/>
              <a:t> with Salma Hayek cast as the Mexican painter.</a:t>
            </a:r>
            <a:r>
              <a:rPr lang="en-US" dirty="0" smtClean="0"/>
              <a:t> </a:t>
            </a:r>
            <a:endParaRPr lang="en-US" dirty="0"/>
          </a:p>
        </p:txBody>
      </p:sp>
      <p:pic>
        <p:nvPicPr>
          <p:cNvPr id="6" name="Picture 5"/>
          <p:cNvPicPr>
            <a:picLocks noChangeAspect="1"/>
          </p:cNvPicPr>
          <p:nvPr/>
        </p:nvPicPr>
        <p:blipFill>
          <a:blip r:embed="rId3"/>
          <a:stretch>
            <a:fillRect/>
          </a:stretch>
        </p:blipFill>
        <p:spPr>
          <a:xfrm>
            <a:off x="5885467" y="1079641"/>
            <a:ext cx="2961636" cy="35863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p:cNvPicPr>
            <a:picLocks noChangeAspect="1"/>
          </p:cNvPicPr>
          <p:nvPr/>
        </p:nvPicPr>
        <p:blipFill>
          <a:blip r:embed="rId4">
            <a:alphaModFix amt="19000"/>
          </a:blip>
          <a:stretch>
            <a:fillRect/>
          </a:stretch>
        </p:blipFill>
        <p:spPr>
          <a:xfrm>
            <a:off x="5885467" y="1079641"/>
            <a:ext cx="2961636" cy="3586356"/>
          </a:xfrm>
          <a:prstGeom prst="rect">
            <a:avLst/>
          </a:prstGeom>
        </p:spPr>
      </p:pic>
    </p:spTree>
    <p:extLst>
      <p:ext uri="{BB962C8B-B14F-4D97-AF65-F5344CB8AC3E}">
        <p14:creationId xmlns:p14="http://schemas.microsoft.com/office/powerpoint/2010/main" val="3323162402"/>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 opinion </a:t>
            </a:r>
            <a:endParaRPr lang="en-US" dirty="0"/>
          </a:p>
        </p:txBody>
      </p:sp>
      <p:sp>
        <p:nvSpPr>
          <p:cNvPr id="3" name="TextBox 2"/>
          <p:cNvSpPr txBox="1"/>
          <p:nvPr/>
        </p:nvSpPr>
        <p:spPr>
          <a:xfrm>
            <a:off x="808218" y="2017549"/>
            <a:ext cx="7878582" cy="236677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dirty="0" smtClean="0"/>
              <a:t>When looking at </a:t>
            </a:r>
            <a:r>
              <a:rPr lang="en-US" dirty="0" err="1" smtClean="0"/>
              <a:t>Frida’s</a:t>
            </a:r>
            <a:r>
              <a:rPr lang="en-US" dirty="0" smtClean="0"/>
              <a:t> portraits it’s important to visualize what it is that she was trying to achieve ……was there a message , was she trying to portray her emotions? Or is It simply how  she wanted to be  thought of? I enjoy </a:t>
            </a:r>
            <a:r>
              <a:rPr lang="en-US" dirty="0" err="1" smtClean="0"/>
              <a:t>Frida’s</a:t>
            </a:r>
            <a:r>
              <a:rPr lang="en-US" dirty="0" smtClean="0"/>
              <a:t> </a:t>
            </a:r>
            <a:r>
              <a:rPr lang="en-US" dirty="0" err="1" smtClean="0"/>
              <a:t>potraits</a:t>
            </a:r>
            <a:r>
              <a:rPr lang="en-US" dirty="0" smtClean="0"/>
              <a:t> because it shows her as an artist and what she sees herself as. I think that is very important in an artist and often hard to find, originality is key. Many artists get lost in portraits of how they want to be seen not as they are and I think that </a:t>
            </a:r>
            <a:r>
              <a:rPr lang="en-US" dirty="0" err="1" smtClean="0"/>
              <a:t>Frida</a:t>
            </a:r>
            <a:r>
              <a:rPr lang="en-US" dirty="0" smtClean="0"/>
              <a:t> is an inspirational </a:t>
            </a:r>
            <a:r>
              <a:rPr lang="en-US" dirty="0"/>
              <a:t>H</a:t>
            </a:r>
            <a:r>
              <a:rPr lang="en-US" dirty="0" smtClean="0"/>
              <a:t>ispanic artist.</a:t>
            </a:r>
            <a:endParaRPr lang="en-US" dirty="0"/>
          </a:p>
        </p:txBody>
      </p:sp>
      <p:pic>
        <p:nvPicPr>
          <p:cNvPr id="4" name="Picture 3"/>
          <p:cNvPicPr>
            <a:picLocks noChangeAspect="1"/>
          </p:cNvPicPr>
          <p:nvPr/>
        </p:nvPicPr>
        <p:blipFill>
          <a:blip r:embed="rId2"/>
          <a:stretch>
            <a:fillRect/>
          </a:stretch>
        </p:blipFill>
        <p:spPr>
          <a:xfrm>
            <a:off x="4618702" y="4765860"/>
            <a:ext cx="1854200" cy="14097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5" name="Picture 4"/>
          <p:cNvPicPr>
            <a:picLocks noChangeAspect="1"/>
          </p:cNvPicPr>
          <p:nvPr/>
        </p:nvPicPr>
        <p:blipFill>
          <a:blip r:embed="rId3"/>
          <a:stretch>
            <a:fillRect/>
          </a:stretch>
        </p:blipFill>
        <p:spPr>
          <a:xfrm>
            <a:off x="3184497" y="5087381"/>
            <a:ext cx="1016000" cy="15240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6" name="Picture 5"/>
          <p:cNvPicPr>
            <a:picLocks noChangeAspect="1"/>
          </p:cNvPicPr>
          <p:nvPr/>
        </p:nvPicPr>
        <p:blipFill>
          <a:blip r:embed="rId4"/>
          <a:stretch>
            <a:fillRect/>
          </a:stretch>
        </p:blipFill>
        <p:spPr>
          <a:xfrm>
            <a:off x="167909" y="4765860"/>
            <a:ext cx="2705100" cy="19558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7" name="Picture 6"/>
          <p:cNvPicPr>
            <a:picLocks noChangeAspect="1"/>
          </p:cNvPicPr>
          <p:nvPr/>
        </p:nvPicPr>
        <p:blipFill>
          <a:blip r:embed="rId5"/>
          <a:stretch>
            <a:fillRect/>
          </a:stretch>
        </p:blipFill>
        <p:spPr>
          <a:xfrm>
            <a:off x="7038220" y="4833381"/>
            <a:ext cx="1308100" cy="17780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10538521"/>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74137" y="775288"/>
            <a:ext cx="4585401" cy="461665"/>
          </a:xfrm>
          <a:prstGeom prst="rect">
            <a:avLst/>
          </a:prstGeom>
          <a:noFill/>
        </p:spPr>
        <p:txBody>
          <a:bodyPr wrap="square" rtlCol="0">
            <a:spAutoFit/>
          </a:bodyPr>
          <a:lstStyle/>
          <a:p>
            <a:pPr algn="ctr"/>
            <a:r>
              <a:rPr lang="en-US" sz="24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CONCLUSION </a:t>
            </a:r>
            <a:endParaRPr lang="en-US" sz="24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3" name="TextBox 2"/>
          <p:cNvSpPr txBox="1"/>
          <p:nvPr/>
        </p:nvSpPr>
        <p:spPr>
          <a:xfrm>
            <a:off x="329884" y="1781512"/>
            <a:ext cx="8533713" cy="203132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dirty="0" smtClean="0"/>
              <a:t>WHILE doing my research I learnt that Frida’s childhood” was no walk in the park”. She grew up whilst the </a:t>
            </a:r>
            <a:r>
              <a:rPr lang="en-US" dirty="0"/>
              <a:t>M</a:t>
            </a:r>
            <a:r>
              <a:rPr lang="en-US" dirty="0" smtClean="0"/>
              <a:t>exican revolution was occurring and I think that she used that concept and portrayed it though her surrealistic artwork. I learnt that elements &amp; principles are an important when creating a coherent piece her use of vibrant colors, elements &amp;principle of design  create an exciting and exceptional composition. I look forward to hearing  &amp; learning about her  through more artwork in the future.</a:t>
            </a:r>
            <a:endParaRPr lang="en-US" dirty="0"/>
          </a:p>
        </p:txBody>
      </p:sp>
      <p:pic>
        <p:nvPicPr>
          <p:cNvPr id="4" name="Picture 3"/>
          <p:cNvPicPr>
            <a:picLocks noChangeAspect="1"/>
          </p:cNvPicPr>
          <p:nvPr/>
        </p:nvPicPr>
        <p:blipFill>
          <a:blip r:embed="rId2"/>
          <a:stretch>
            <a:fillRect/>
          </a:stretch>
        </p:blipFill>
        <p:spPr>
          <a:xfrm>
            <a:off x="1054773" y="4600623"/>
            <a:ext cx="2451100" cy="1866900"/>
          </a:xfrm>
          <a:prstGeom prst="rect">
            <a:avLst/>
          </a:prstGeom>
          <a:ln>
            <a:noFill/>
          </a:ln>
          <a:effectLst>
            <a:softEdge rad="112500"/>
          </a:effectLst>
        </p:spPr>
      </p:pic>
      <p:pic>
        <p:nvPicPr>
          <p:cNvPr id="5" name="Picture 4"/>
          <p:cNvPicPr>
            <a:picLocks noChangeAspect="1"/>
          </p:cNvPicPr>
          <p:nvPr/>
        </p:nvPicPr>
        <p:blipFill>
          <a:blip r:embed="rId3"/>
          <a:stretch>
            <a:fillRect/>
          </a:stretch>
        </p:blipFill>
        <p:spPr>
          <a:xfrm>
            <a:off x="3316175" y="3959273"/>
            <a:ext cx="2070100" cy="1689100"/>
          </a:xfrm>
          <a:prstGeom prst="rect">
            <a:avLst/>
          </a:prstGeom>
          <a:ln>
            <a:noFill/>
          </a:ln>
          <a:effectLst>
            <a:softEdge rad="112500"/>
          </a:effectLst>
        </p:spPr>
      </p:pic>
      <p:pic>
        <p:nvPicPr>
          <p:cNvPr id="6" name="Picture 5"/>
          <p:cNvPicPr>
            <a:picLocks noChangeAspect="1"/>
          </p:cNvPicPr>
          <p:nvPr/>
        </p:nvPicPr>
        <p:blipFill>
          <a:blip r:embed="rId4"/>
          <a:stretch>
            <a:fillRect/>
          </a:stretch>
        </p:blipFill>
        <p:spPr>
          <a:xfrm>
            <a:off x="0" y="3825923"/>
            <a:ext cx="1346200" cy="1955800"/>
          </a:xfrm>
          <a:prstGeom prst="rect">
            <a:avLst/>
          </a:prstGeom>
          <a:ln>
            <a:noFill/>
          </a:ln>
          <a:effectLst>
            <a:softEdge rad="112500"/>
          </a:effectLst>
        </p:spPr>
      </p:pic>
      <p:pic>
        <p:nvPicPr>
          <p:cNvPr id="7" name="Picture 6"/>
          <p:cNvPicPr>
            <a:picLocks noChangeAspect="1"/>
          </p:cNvPicPr>
          <p:nvPr/>
        </p:nvPicPr>
        <p:blipFill>
          <a:blip r:embed="rId5"/>
          <a:stretch>
            <a:fillRect/>
          </a:stretch>
        </p:blipFill>
        <p:spPr>
          <a:xfrm>
            <a:off x="5386275" y="4803823"/>
            <a:ext cx="2806700" cy="1663700"/>
          </a:xfrm>
          <a:prstGeom prst="rect">
            <a:avLst/>
          </a:prstGeom>
          <a:ln>
            <a:noFill/>
          </a:ln>
          <a:effectLst>
            <a:softEdge rad="112500"/>
          </a:effectLst>
        </p:spPr>
      </p:pic>
    </p:spTree>
    <p:extLst>
      <p:ext uri="{BB962C8B-B14F-4D97-AF65-F5344CB8AC3E}">
        <p14:creationId xmlns:p14="http://schemas.microsoft.com/office/powerpoint/2010/main" val="385098048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06092" y="857765"/>
            <a:ext cx="1436098" cy="646331"/>
          </a:xfrm>
          <a:prstGeom prst="rect">
            <a:avLst/>
          </a:prstGeom>
          <a:noFill/>
        </p:spPr>
        <p:txBody>
          <a:bodyPr wrap="none" rtlCol="0">
            <a:spAutoFit/>
          </a:bodyPr>
          <a:lstStyle/>
          <a:p>
            <a:r>
              <a:rPr lang="en-US" dirty="0" smtClean="0"/>
              <a:t>Bibliography :</a:t>
            </a:r>
          </a:p>
          <a:p>
            <a:endParaRPr lang="en-US" dirty="0"/>
          </a:p>
        </p:txBody>
      </p:sp>
      <p:sp>
        <p:nvSpPr>
          <p:cNvPr id="3" name="TextBox 2"/>
          <p:cNvSpPr txBox="1"/>
          <p:nvPr/>
        </p:nvSpPr>
        <p:spPr>
          <a:xfrm>
            <a:off x="254000" y="1843495"/>
            <a:ext cx="8434747" cy="3970318"/>
          </a:xfrm>
          <a:prstGeom prst="rect">
            <a:avLst/>
          </a:prstGeom>
          <a:effectLst>
            <a:glow rad="2286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dirty="0">
                <a:hlinkClick r:id="rId2"/>
              </a:rPr>
              <a:t>http://www.bing.com/images/search?q=frida+kahlo+war&amp;FORM=</a:t>
            </a:r>
            <a:r>
              <a:rPr lang="en-US" dirty="0" smtClean="0">
                <a:hlinkClick r:id="rId2"/>
              </a:rPr>
              <a:t>HDRSC2</a:t>
            </a:r>
            <a:endParaRPr lang="en-US" dirty="0" smtClean="0"/>
          </a:p>
          <a:p>
            <a:endParaRPr lang="en-US" dirty="0"/>
          </a:p>
          <a:p>
            <a:r>
              <a:rPr lang="en-US" dirty="0">
                <a:hlinkClick r:id="rId3"/>
              </a:rPr>
              <a:t>http://www.fridakahlofans.com/</a:t>
            </a:r>
            <a:r>
              <a:rPr lang="en-US" dirty="0" smtClean="0">
                <a:hlinkClick r:id="rId3"/>
              </a:rPr>
              <a:t>essay.html</a:t>
            </a:r>
            <a:endParaRPr lang="en-US" dirty="0" smtClean="0"/>
          </a:p>
          <a:p>
            <a:endParaRPr lang="en-US" dirty="0"/>
          </a:p>
          <a:p>
            <a:r>
              <a:rPr lang="en-US" dirty="0">
                <a:hlinkClick r:id="rId4"/>
              </a:rPr>
              <a:t>http://en.wikipedia.org/wiki/</a:t>
            </a:r>
            <a:r>
              <a:rPr lang="en-US" dirty="0" smtClean="0">
                <a:hlinkClick r:id="rId4"/>
              </a:rPr>
              <a:t>Frida_Kahlo</a:t>
            </a:r>
            <a:endParaRPr lang="en-US" dirty="0" smtClean="0"/>
          </a:p>
          <a:p>
            <a:endParaRPr lang="en-US" dirty="0"/>
          </a:p>
          <a:p>
            <a:r>
              <a:rPr lang="en-US" dirty="0">
                <a:hlinkClick r:id="rId5"/>
              </a:rPr>
              <a:t>http://www.frida-kahlo-foundation.org/Self-Portrait-1926.</a:t>
            </a:r>
            <a:r>
              <a:rPr lang="en-US" dirty="0" smtClean="0">
                <a:hlinkClick r:id="rId5"/>
              </a:rPr>
              <a:t>html</a:t>
            </a:r>
            <a:endParaRPr lang="en-US" dirty="0" smtClean="0"/>
          </a:p>
          <a:p>
            <a:endParaRPr lang="en-US" dirty="0"/>
          </a:p>
          <a:p>
            <a:r>
              <a:rPr lang="en-US" dirty="0">
                <a:hlinkClick r:id="rId6"/>
              </a:rPr>
              <a:t>http://www.biography.com/people/frida-kahlo-</a:t>
            </a:r>
            <a:r>
              <a:rPr lang="en-US" dirty="0" smtClean="0">
                <a:hlinkClick r:id="rId6"/>
              </a:rPr>
              <a:t>9359496</a:t>
            </a:r>
            <a:endParaRPr lang="en-US" dirty="0" smtClean="0"/>
          </a:p>
          <a:p>
            <a:endParaRPr lang="en-US" dirty="0"/>
          </a:p>
          <a:p>
            <a:r>
              <a:rPr lang="en-US" dirty="0">
                <a:hlinkClick r:id="rId7"/>
              </a:rPr>
              <a:t>http://www.bing.com/search?q=fria+kahlo+self+portrats+analysis&amp;form=</a:t>
            </a:r>
            <a:r>
              <a:rPr lang="en-US" dirty="0" smtClean="0">
                <a:hlinkClick r:id="rId7"/>
              </a:rPr>
              <a:t>APMCS1</a:t>
            </a:r>
            <a:endParaRPr lang="en-US" dirty="0" smtClean="0"/>
          </a:p>
          <a:p>
            <a:endParaRPr lang="en-US" dirty="0"/>
          </a:p>
        </p:txBody>
      </p:sp>
    </p:spTree>
    <p:extLst>
      <p:ext uri="{BB962C8B-B14F-4D97-AF65-F5344CB8AC3E}">
        <p14:creationId xmlns:p14="http://schemas.microsoft.com/office/powerpoint/2010/main" val="336279268"/>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sp>
        <p:nvSpPr>
          <p:cNvPr id="4" name="Subtitle 3"/>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089173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55480" y="412387"/>
            <a:ext cx="3677278" cy="369332"/>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r>
              <a:rPr lang="en-US" dirty="0" smtClean="0"/>
              <a:t>Basic Biographical information</a:t>
            </a:r>
            <a:endParaRPr lang="en-US" dirty="0"/>
          </a:p>
        </p:txBody>
      </p:sp>
      <p:sp>
        <p:nvSpPr>
          <p:cNvPr id="4" name="TextBox 3"/>
          <p:cNvSpPr txBox="1"/>
          <p:nvPr/>
        </p:nvSpPr>
        <p:spPr>
          <a:xfrm>
            <a:off x="577300" y="1352629"/>
            <a:ext cx="8313102" cy="3970318"/>
          </a:xfrm>
          <a:prstGeom prst="rect">
            <a:avLst/>
          </a:prstGeom>
          <a:noFill/>
        </p:spPr>
        <p:txBody>
          <a:bodyPr wrap="square" rtlCol="0">
            <a:spAutoFit/>
          </a:bodyPr>
          <a:lstStyle/>
          <a:p>
            <a:r>
              <a:rPr lang="en-US" dirty="0" smtClean="0"/>
              <a:t>Birth name  </a:t>
            </a:r>
            <a:r>
              <a:rPr lang="en-US" dirty="0"/>
              <a:t>Magdalena Carmen Frieda </a:t>
            </a:r>
          </a:p>
          <a:p>
            <a:r>
              <a:rPr lang="en-US" dirty="0" smtClean="0"/>
              <a:t>Born </a:t>
            </a:r>
            <a:r>
              <a:rPr lang="en-US" dirty="0"/>
              <a:t>J</a:t>
            </a:r>
            <a:r>
              <a:rPr lang="en-US" dirty="0" smtClean="0"/>
              <a:t>uly 6,1907 </a:t>
            </a:r>
          </a:p>
          <a:p>
            <a:r>
              <a:rPr lang="en-US" dirty="0" smtClean="0"/>
              <a:t>Died  </a:t>
            </a:r>
            <a:r>
              <a:rPr lang="en-US" dirty="0"/>
              <a:t>J</a:t>
            </a:r>
            <a:r>
              <a:rPr lang="en-US" dirty="0" smtClean="0"/>
              <a:t>uly 13</a:t>
            </a:r>
            <a:r>
              <a:rPr lang="en-US" baseline="30000" dirty="0" smtClean="0"/>
              <a:t>th</a:t>
            </a:r>
            <a:r>
              <a:rPr lang="en-US" dirty="0" smtClean="0"/>
              <a:t> 1954 (aged 47)</a:t>
            </a:r>
          </a:p>
          <a:p>
            <a:r>
              <a:rPr lang="en-US" dirty="0" smtClean="0"/>
              <a:t>Training self taught</a:t>
            </a:r>
          </a:p>
          <a:p>
            <a:r>
              <a:rPr lang="en-US" dirty="0" smtClean="0"/>
              <a:t>Movement surrealism </a:t>
            </a:r>
          </a:p>
          <a:p>
            <a:r>
              <a:rPr lang="en-US" dirty="0" smtClean="0"/>
              <a:t>Nationality Mexican </a:t>
            </a:r>
          </a:p>
          <a:p>
            <a:endParaRPr lang="en-US" dirty="0"/>
          </a:p>
          <a:p>
            <a:r>
              <a:rPr lang="en-US" dirty="0" smtClean="0"/>
              <a:t>Main self portraits are displayed at the following:</a:t>
            </a:r>
          </a:p>
          <a:p>
            <a:endParaRPr lang="en-US" dirty="0"/>
          </a:p>
          <a:p>
            <a:r>
              <a:rPr lang="en-US" dirty="0" smtClean="0"/>
              <a:t>1. </a:t>
            </a:r>
            <a:r>
              <a:rPr lang="en-US" u="sng" dirty="0"/>
              <a:t>Museum of Modern </a:t>
            </a:r>
            <a:r>
              <a:rPr lang="en-US" u="sng" dirty="0" smtClean="0"/>
              <a:t>Art </a:t>
            </a:r>
          </a:p>
          <a:p>
            <a:r>
              <a:rPr lang="en-US" dirty="0" smtClean="0"/>
              <a:t>2. </a:t>
            </a:r>
            <a:r>
              <a:rPr lang="en-US" u="sng" dirty="0"/>
              <a:t>Phoenix Art Museum</a:t>
            </a:r>
            <a:endParaRPr lang="en-US" dirty="0" smtClean="0"/>
          </a:p>
          <a:p>
            <a:r>
              <a:rPr lang="en-US" dirty="0" smtClean="0"/>
              <a:t>3. </a:t>
            </a:r>
            <a:r>
              <a:rPr lang="en-US" u="sng" dirty="0"/>
              <a:t>Contemporary </a:t>
            </a:r>
            <a:r>
              <a:rPr lang="en-US" u="sng" dirty="0" smtClean="0"/>
              <a:t>Art museum </a:t>
            </a:r>
            <a:endParaRPr lang="en-US" dirty="0" smtClean="0"/>
          </a:p>
          <a:p>
            <a:r>
              <a:rPr lang="en-US" dirty="0" smtClean="0"/>
              <a:t>4. </a:t>
            </a:r>
            <a:r>
              <a:rPr lang="en-US" u="sng" dirty="0"/>
              <a:t>San Francisco Museum of Modern Art</a:t>
            </a:r>
            <a:endParaRPr lang="en-US" u="sng" dirty="0" smtClean="0"/>
          </a:p>
          <a:p>
            <a:r>
              <a:rPr lang="en-US" dirty="0" smtClean="0"/>
              <a:t>5. </a:t>
            </a:r>
            <a:r>
              <a:rPr lang="en-US" u="sng" dirty="0"/>
              <a:t>Albright-Knox Art Gallery</a:t>
            </a:r>
          </a:p>
        </p:txBody>
      </p:sp>
      <p:pic>
        <p:nvPicPr>
          <p:cNvPr id="5" name="Picture 4"/>
          <p:cNvPicPr>
            <a:picLocks noChangeAspect="1"/>
          </p:cNvPicPr>
          <p:nvPr/>
        </p:nvPicPr>
        <p:blipFill>
          <a:blip r:embed="rId2"/>
          <a:stretch>
            <a:fillRect/>
          </a:stretch>
        </p:blipFill>
        <p:spPr>
          <a:xfrm>
            <a:off x="6106022" y="1101685"/>
            <a:ext cx="2540000" cy="3302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3"/>
          <a:stretch>
            <a:fillRect/>
          </a:stretch>
        </p:blipFill>
        <p:spPr>
          <a:xfrm>
            <a:off x="7531502" y="3731470"/>
            <a:ext cx="1358900" cy="1803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p:cNvPicPr>
            <a:picLocks noChangeAspect="1"/>
          </p:cNvPicPr>
          <p:nvPr/>
        </p:nvPicPr>
        <p:blipFill>
          <a:blip r:embed="rId4"/>
          <a:stretch>
            <a:fillRect/>
          </a:stretch>
        </p:blipFill>
        <p:spPr>
          <a:xfrm>
            <a:off x="6106022" y="4831560"/>
            <a:ext cx="1879600" cy="1879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73787806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t>
            </a:r>
            <a:r>
              <a:rPr lang="en-US" dirty="0" smtClean="0"/>
              <a:t>er portraits</a:t>
            </a:r>
            <a:endParaRPr lang="en-US" dirty="0"/>
          </a:p>
        </p:txBody>
      </p:sp>
      <p:sp>
        <p:nvSpPr>
          <p:cNvPr id="3" name="Subtitle 2"/>
          <p:cNvSpPr>
            <a:spLocks noGrp="1"/>
          </p:cNvSpPr>
          <p:nvPr>
            <p:ph type="body" idx="1"/>
          </p:nvPr>
        </p:nvSpPr>
        <p:spPr/>
        <p:txBody>
          <a:bodyPr/>
          <a:lstStyle/>
          <a:p>
            <a:r>
              <a:rPr lang="en-US" dirty="0" smtClean="0"/>
              <a:t>Part 2 </a:t>
            </a:r>
            <a:endParaRPr lang="en-US" dirty="0"/>
          </a:p>
        </p:txBody>
      </p:sp>
    </p:spTree>
    <p:extLst>
      <p:ext uri="{BB962C8B-B14F-4D97-AF65-F5344CB8AC3E}">
        <p14:creationId xmlns:p14="http://schemas.microsoft.com/office/powerpoint/2010/main" val="1244348805"/>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Her style</a:t>
            </a:r>
            <a:endParaRPr lang="en-US" dirty="0"/>
          </a:p>
        </p:txBody>
      </p:sp>
      <p:pic>
        <p:nvPicPr>
          <p:cNvPr id="9" name="Content Placeholder 8"/>
          <p:cNvPicPr>
            <a:picLocks noGrp="1" noChangeAspect="1"/>
          </p:cNvPicPr>
          <p:nvPr>
            <p:ph sz="half" idx="2"/>
          </p:nvPr>
        </p:nvPicPr>
        <p:blipFill>
          <a:blip r:embed="rId2"/>
          <a:srcRect t="12959" b="12959"/>
          <a:stretch>
            <a:fillRect/>
          </a:stretch>
        </p:blipFill>
        <p:spPr>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0" name="Content Placeholder 9"/>
          <p:cNvPicPr>
            <a:picLocks noGrp="1" noChangeAspect="1"/>
          </p:cNvPicPr>
          <p:nvPr>
            <p:ph sz="quarter" idx="4"/>
          </p:nvPr>
        </p:nvPicPr>
        <p:blipFill>
          <a:blip r:embed="rId3"/>
          <a:srcRect l="2145" r="2145"/>
          <a:stretch>
            <a:fillRect/>
          </a:stretch>
        </p:blipFill>
        <p:spPr>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 name="Text Placeholder 4"/>
          <p:cNvSpPr>
            <a:spLocks noGrp="1"/>
          </p:cNvSpPr>
          <p:nvPr>
            <p:ph type="body" idx="1"/>
          </p:nvPr>
        </p:nvSpPr>
        <p:spPr/>
        <p:txBody>
          <a:bodyPr>
            <a:normAutofit/>
          </a:bodyPr>
          <a:lstStyle/>
          <a:p>
            <a:r>
              <a:rPr lang="en-US" dirty="0" smtClean="0"/>
              <a:t>Frida’s art style is surrealism</a:t>
            </a:r>
            <a:endParaRPr lang="en-US" dirty="0"/>
          </a:p>
        </p:txBody>
      </p:sp>
      <p:sp>
        <p:nvSpPr>
          <p:cNvPr id="8" name="Text Placeholder 7"/>
          <p:cNvSpPr>
            <a:spLocks noGrp="1"/>
          </p:cNvSpPr>
          <p:nvPr>
            <p:ph type="body" sz="quarter" idx="3"/>
          </p:nvPr>
        </p:nvSpPr>
        <p:spPr/>
        <p:txBody>
          <a:bodyPr>
            <a:normAutofit fontScale="85000" lnSpcReduction="10000"/>
          </a:bodyPr>
          <a:lstStyle/>
          <a:p>
            <a:r>
              <a:rPr lang="en-US" dirty="0" smtClean="0"/>
              <a:t>She portrays that style  in her portraits </a:t>
            </a:r>
            <a:endParaRPr lang="en-US" dirty="0"/>
          </a:p>
        </p:txBody>
      </p:sp>
    </p:spTree>
    <p:extLst>
      <p:ext uri="{BB962C8B-B14F-4D97-AF65-F5344CB8AC3E}">
        <p14:creationId xmlns:p14="http://schemas.microsoft.com/office/powerpoint/2010/main" val="2088183170"/>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58678" y="395892"/>
            <a:ext cx="3979876" cy="1569660"/>
          </a:xfrm>
          <a:prstGeom prst="rect">
            <a:avLst/>
          </a:prstGeom>
          <a:noFill/>
        </p:spPr>
        <p:txBody>
          <a:bodyPr wrap="none" rtlCol="0">
            <a:spAutoFit/>
          </a:bodyPr>
          <a:lstStyle/>
          <a:p>
            <a:pPr algn="ctr"/>
            <a:r>
              <a:rPr lang="en-US" sz="2400" dirty="0" smtClean="0"/>
              <a:t>Analysis of surrealistic portraits</a:t>
            </a:r>
          </a:p>
          <a:p>
            <a:pPr algn="ctr"/>
            <a:r>
              <a:rPr lang="en-US" sz="2400" dirty="0" smtClean="0"/>
              <a:t>In my opinion </a:t>
            </a:r>
          </a:p>
          <a:p>
            <a:endParaRPr lang="en-US" sz="2400" dirty="0"/>
          </a:p>
          <a:p>
            <a:pPr algn="ctr"/>
            <a:r>
              <a:rPr lang="en-US" sz="2400" dirty="0" smtClean="0"/>
              <a:t>        </a:t>
            </a:r>
            <a:endParaRPr lang="en-US" sz="2400" dirty="0"/>
          </a:p>
        </p:txBody>
      </p:sp>
      <p:pic>
        <p:nvPicPr>
          <p:cNvPr id="4" name="Picture 3"/>
          <p:cNvPicPr>
            <a:picLocks noChangeAspect="1"/>
          </p:cNvPicPr>
          <p:nvPr/>
        </p:nvPicPr>
        <p:blipFill>
          <a:blip r:embed="rId2"/>
          <a:stretch>
            <a:fillRect/>
          </a:stretch>
        </p:blipFill>
        <p:spPr>
          <a:xfrm>
            <a:off x="296781" y="1596220"/>
            <a:ext cx="3006028" cy="42022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TextBox 4"/>
          <p:cNvSpPr txBox="1"/>
          <p:nvPr/>
        </p:nvSpPr>
        <p:spPr>
          <a:xfrm>
            <a:off x="3731660" y="1596220"/>
            <a:ext cx="5412341" cy="147732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smtClean="0"/>
              <a:t>In this portrait I think that </a:t>
            </a:r>
            <a:r>
              <a:rPr lang="en-US" dirty="0"/>
              <a:t>F</a:t>
            </a:r>
            <a:r>
              <a:rPr lang="en-US" dirty="0" smtClean="0"/>
              <a:t>rida tried to set the background of her portrait as somewhere where she feels most inspired and in a place that she is fully immersed in , a place that is comfortable to her. </a:t>
            </a:r>
          </a:p>
        </p:txBody>
      </p:sp>
      <p:sp>
        <p:nvSpPr>
          <p:cNvPr id="6" name="Left Arrow 5"/>
          <p:cNvSpPr/>
          <p:nvPr/>
        </p:nvSpPr>
        <p:spPr>
          <a:xfrm>
            <a:off x="3085301" y="1452510"/>
            <a:ext cx="646359" cy="822960"/>
          </a:xfrm>
          <a:prstGeom prst="leftArrow">
            <a:avLst/>
          </a:prstGeom>
          <a:ln/>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7" name="Left Arrow 6"/>
          <p:cNvSpPr/>
          <p:nvPr/>
        </p:nvSpPr>
        <p:spPr>
          <a:xfrm>
            <a:off x="2990295" y="3728888"/>
            <a:ext cx="822960" cy="822960"/>
          </a:xfrm>
          <a:prstGeom prst="leftArrow">
            <a:avLst/>
          </a:prstGeom>
          <a:ln/>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0" name="TextBox 9"/>
          <p:cNvSpPr txBox="1"/>
          <p:nvPr/>
        </p:nvSpPr>
        <p:spPr>
          <a:xfrm>
            <a:off x="3731660" y="3689465"/>
            <a:ext cx="5166767" cy="258532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smtClean="0"/>
              <a:t>Frida I think incorporated exotic animals into her Self portraits because they often roamed the streets where Frida grew up. In her loneliness and desire for children I think that </a:t>
            </a:r>
            <a:r>
              <a:rPr lang="en-US" dirty="0"/>
              <a:t>F</a:t>
            </a:r>
            <a:r>
              <a:rPr lang="en-US" dirty="0" smtClean="0"/>
              <a:t>rida turned to animals as comfort and felt that they played a significant role in her portraits because they portrayed </a:t>
            </a:r>
            <a:r>
              <a:rPr lang="en-US" dirty="0"/>
              <a:t>F</a:t>
            </a:r>
            <a:r>
              <a:rPr lang="en-US" dirty="0" smtClean="0"/>
              <a:t>rida as she percieves her self ,not how others may portray her.</a:t>
            </a:r>
            <a:endParaRPr lang="en-US" dirty="0"/>
          </a:p>
        </p:txBody>
      </p:sp>
    </p:spTree>
    <p:extLst>
      <p:ext uri="{BB962C8B-B14F-4D97-AF65-F5344CB8AC3E}">
        <p14:creationId xmlns:p14="http://schemas.microsoft.com/office/powerpoint/2010/main" val="2409426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xmlns:p14="http://schemas.microsoft.com/office/powerpoint/2010/main" spd="slow">
        <p:dissolve/>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05057" y="742297"/>
            <a:ext cx="1916360" cy="369332"/>
          </a:xfrm>
          <a:prstGeom prst="rect">
            <a:avLst/>
          </a:prstGeom>
          <a:noFill/>
        </p:spPr>
        <p:txBody>
          <a:bodyPr wrap="none" rtlCol="0">
            <a:spAutoFit/>
          </a:bodyPr>
          <a:lstStyle/>
          <a:p>
            <a:r>
              <a:rPr lang="en-US" dirty="0" smtClean="0"/>
              <a:t>Portrait analysis #2</a:t>
            </a:r>
            <a:endParaRPr lang="en-US" dirty="0"/>
          </a:p>
        </p:txBody>
      </p:sp>
      <p:pic>
        <p:nvPicPr>
          <p:cNvPr id="3" name="Picture 2"/>
          <p:cNvPicPr>
            <a:picLocks noChangeAspect="1"/>
          </p:cNvPicPr>
          <p:nvPr/>
        </p:nvPicPr>
        <p:blipFill>
          <a:blip r:embed="rId2"/>
          <a:stretch>
            <a:fillRect/>
          </a:stretch>
        </p:blipFill>
        <p:spPr>
          <a:xfrm>
            <a:off x="97128" y="1616557"/>
            <a:ext cx="3462986" cy="457257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Left Arrow 4"/>
          <p:cNvSpPr/>
          <p:nvPr/>
        </p:nvSpPr>
        <p:spPr>
          <a:xfrm>
            <a:off x="2392542" y="2227798"/>
            <a:ext cx="1829985" cy="822960"/>
          </a:xfrm>
          <a:prstGeom prst="leftArrow">
            <a:avLst/>
          </a:prstGeom>
          <a:ln/>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6" name="TextBox 5"/>
          <p:cNvSpPr txBox="1"/>
          <p:nvPr/>
        </p:nvSpPr>
        <p:spPr>
          <a:xfrm>
            <a:off x="4222526" y="2227797"/>
            <a:ext cx="4618393" cy="206069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smtClean="0"/>
              <a:t>Fridas ex-husband Diego was often in Freda’s thoughts thus the reason I think that he is so close to her thoughts . </a:t>
            </a:r>
            <a:r>
              <a:rPr lang="en-US" dirty="0" err="1" smtClean="0"/>
              <a:t>Frida</a:t>
            </a:r>
            <a:r>
              <a:rPr lang="en-US" dirty="0" smtClean="0"/>
              <a:t> in  my opinion  felt influenced  by Diego’s intellect and often tried to incorporate him in her portraits as much as possible.</a:t>
            </a:r>
            <a:endParaRPr lang="en-US" dirty="0"/>
          </a:p>
        </p:txBody>
      </p:sp>
      <p:sp>
        <p:nvSpPr>
          <p:cNvPr id="8" name="Left Arrow 7"/>
          <p:cNvSpPr/>
          <p:nvPr/>
        </p:nvSpPr>
        <p:spPr>
          <a:xfrm>
            <a:off x="1997555" y="4603148"/>
            <a:ext cx="2224971" cy="822960"/>
          </a:xfrm>
          <a:prstGeom prst="leftArrow">
            <a:avLst/>
          </a:prstGeom>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9" name="TextBox 8"/>
          <p:cNvSpPr txBox="1"/>
          <p:nvPr/>
        </p:nvSpPr>
        <p:spPr>
          <a:xfrm>
            <a:off x="4222527" y="4669129"/>
            <a:ext cx="4618392" cy="147732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err="1" smtClean="0"/>
              <a:t>Frida’s</a:t>
            </a:r>
            <a:r>
              <a:rPr lang="en-US" dirty="0" smtClean="0"/>
              <a:t> hair which is elegantly pinned up suggests that she is depressed without Diego by her side. Also the tears in the portrait suggest that she is lonely and quoted that </a:t>
            </a:r>
            <a:r>
              <a:rPr lang="en-US" i="1" dirty="0" smtClean="0"/>
              <a:t>‘ I am lost without Diego’</a:t>
            </a:r>
            <a:endParaRPr lang="en-US" i="1" dirty="0"/>
          </a:p>
        </p:txBody>
      </p:sp>
    </p:spTree>
    <p:extLst>
      <p:ext uri="{BB962C8B-B14F-4D97-AF65-F5344CB8AC3E}">
        <p14:creationId xmlns:p14="http://schemas.microsoft.com/office/powerpoint/2010/main" val="254226044"/>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Timeline of significant </a:t>
            </a:r>
            <a:br>
              <a:rPr lang="en-US" dirty="0" smtClean="0"/>
            </a:br>
            <a:r>
              <a:rPr lang="en-US" dirty="0" smtClean="0"/>
              <a:t>events </a:t>
            </a:r>
            <a:endParaRPr lang="en-US" dirty="0"/>
          </a:p>
        </p:txBody>
      </p:sp>
      <p:sp>
        <p:nvSpPr>
          <p:cNvPr id="3" name="TextBox 2"/>
          <p:cNvSpPr txBox="1"/>
          <p:nvPr/>
        </p:nvSpPr>
        <p:spPr>
          <a:xfrm>
            <a:off x="428851" y="2090677"/>
            <a:ext cx="8715149" cy="3139321"/>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pPr marL="285750" indent="-285750">
              <a:buFont typeface="Wingdings" charset="2"/>
              <a:buChar char="ü"/>
            </a:pPr>
            <a:r>
              <a:rPr lang="en-US" dirty="0" smtClean="0"/>
              <a:t>19</a:t>
            </a:r>
            <a:r>
              <a:rPr lang="en-US" baseline="30000" dirty="0" smtClean="0"/>
              <a:t>TH</a:t>
            </a:r>
            <a:r>
              <a:rPr lang="en-US" dirty="0" smtClean="0"/>
              <a:t> CENTURY- development in art styles[ modern art  develops]</a:t>
            </a:r>
          </a:p>
          <a:p>
            <a:r>
              <a:rPr lang="en-US" dirty="0" smtClean="0"/>
              <a:t>Creation of art movements </a:t>
            </a:r>
          </a:p>
          <a:p>
            <a:endParaRPr lang="en-US" dirty="0" smtClean="0"/>
          </a:p>
          <a:p>
            <a:pPr marL="285750" indent="-285750">
              <a:buFont typeface="Wingdings" charset="2"/>
              <a:buChar char="ü"/>
            </a:pPr>
            <a:r>
              <a:rPr lang="en-US" dirty="0"/>
              <a:t>1910- Mexican </a:t>
            </a:r>
            <a:r>
              <a:rPr lang="en-US" dirty="0" smtClean="0"/>
              <a:t>revolution</a:t>
            </a:r>
            <a:endParaRPr lang="en-US" dirty="0"/>
          </a:p>
          <a:p>
            <a:r>
              <a:rPr lang="en-US" dirty="0"/>
              <a:t>The M</a:t>
            </a:r>
            <a:r>
              <a:rPr lang="en-US" dirty="0" smtClean="0"/>
              <a:t>exican revolution </a:t>
            </a:r>
            <a:r>
              <a:rPr lang="en-US" dirty="0"/>
              <a:t>greatly influenced </a:t>
            </a:r>
            <a:r>
              <a:rPr lang="en-US" dirty="0" err="1" smtClean="0"/>
              <a:t>Frida’s</a:t>
            </a:r>
            <a:r>
              <a:rPr lang="en-US" dirty="0" smtClean="0"/>
              <a:t> </a:t>
            </a:r>
            <a:r>
              <a:rPr lang="en-US" dirty="0"/>
              <a:t>self portraits and many of her paintings</a:t>
            </a:r>
          </a:p>
          <a:p>
            <a:r>
              <a:rPr lang="en-US" dirty="0" smtClean="0"/>
              <a:t>Art styles become established:</a:t>
            </a:r>
          </a:p>
          <a:p>
            <a:pPr marL="342900" indent="-342900">
              <a:buAutoNum type="arabicPeriod"/>
            </a:pPr>
            <a:r>
              <a:rPr lang="en-US" dirty="0" smtClean="0"/>
              <a:t>Surrealism </a:t>
            </a:r>
          </a:p>
          <a:p>
            <a:pPr marL="342900" indent="-342900">
              <a:buAutoNum type="arabicPeriod"/>
            </a:pPr>
            <a:r>
              <a:rPr lang="en-US" dirty="0" smtClean="0"/>
              <a:t>Pointillism </a:t>
            </a:r>
          </a:p>
          <a:p>
            <a:pPr marL="342900" indent="-342900">
              <a:buAutoNum type="arabicPeriod"/>
            </a:pPr>
            <a:r>
              <a:rPr lang="en-US" dirty="0" smtClean="0"/>
              <a:t>Symbolism </a:t>
            </a:r>
          </a:p>
          <a:p>
            <a:pPr marL="342900" indent="-342900">
              <a:buAutoNum type="arabicPeriod"/>
            </a:pPr>
            <a:r>
              <a:rPr lang="en-US" dirty="0" smtClean="0"/>
              <a:t>Realism and many more </a:t>
            </a:r>
            <a:endParaRPr lang="en-US" dirty="0"/>
          </a:p>
        </p:txBody>
      </p:sp>
      <p:pic>
        <p:nvPicPr>
          <p:cNvPr id="5" name="Picture 4"/>
          <p:cNvPicPr>
            <a:picLocks noChangeAspect="1"/>
          </p:cNvPicPr>
          <p:nvPr/>
        </p:nvPicPr>
        <p:blipFill>
          <a:blip r:embed="rId2"/>
          <a:stretch>
            <a:fillRect/>
          </a:stretch>
        </p:blipFill>
        <p:spPr>
          <a:xfrm>
            <a:off x="6629400" y="5510358"/>
            <a:ext cx="2032000" cy="1275768"/>
          </a:xfrm>
          <a:prstGeom prst="rect">
            <a:avLst/>
          </a:prstGeom>
          <a:ln>
            <a:noFill/>
          </a:ln>
          <a:effectLst>
            <a:softEdge rad="112500"/>
          </a:effectLst>
        </p:spPr>
      </p:pic>
      <p:pic>
        <p:nvPicPr>
          <p:cNvPr id="7" name="Picture 6"/>
          <p:cNvPicPr>
            <a:picLocks noChangeAspect="1"/>
          </p:cNvPicPr>
          <p:nvPr/>
        </p:nvPicPr>
        <p:blipFill>
          <a:blip r:embed="rId3"/>
          <a:stretch>
            <a:fillRect/>
          </a:stretch>
        </p:blipFill>
        <p:spPr>
          <a:xfrm>
            <a:off x="2743454" y="5510358"/>
            <a:ext cx="2628900" cy="1275768"/>
          </a:xfrm>
          <a:prstGeom prst="rect">
            <a:avLst/>
          </a:prstGeom>
          <a:ln>
            <a:noFill/>
          </a:ln>
          <a:effectLst>
            <a:softEdge rad="112500"/>
          </a:effectLst>
        </p:spPr>
      </p:pic>
      <p:pic>
        <p:nvPicPr>
          <p:cNvPr id="8" name="Picture 7"/>
          <p:cNvPicPr>
            <a:picLocks noChangeAspect="1"/>
          </p:cNvPicPr>
          <p:nvPr/>
        </p:nvPicPr>
        <p:blipFill>
          <a:blip r:embed="rId4"/>
          <a:stretch>
            <a:fillRect/>
          </a:stretch>
        </p:blipFill>
        <p:spPr>
          <a:xfrm>
            <a:off x="428851" y="5510358"/>
            <a:ext cx="2019300" cy="1347642"/>
          </a:xfrm>
          <a:prstGeom prst="rect">
            <a:avLst/>
          </a:prstGeom>
          <a:ln>
            <a:noFill/>
          </a:ln>
          <a:effectLst>
            <a:softEdge rad="112500"/>
          </a:effectLst>
        </p:spPr>
      </p:pic>
    </p:spTree>
    <p:extLst>
      <p:ext uri="{BB962C8B-B14F-4D97-AF65-F5344CB8AC3E}">
        <p14:creationId xmlns:p14="http://schemas.microsoft.com/office/powerpoint/2010/main" val="662189161"/>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Expanded Timeline </a:t>
            </a:r>
            <a:br>
              <a:rPr lang="en-US" dirty="0" smtClean="0"/>
            </a:br>
            <a:r>
              <a:rPr lang="en-US" dirty="0" smtClean="0"/>
              <a:t>DIPITY</a:t>
            </a:r>
            <a:endParaRPr lang="en-US" dirty="0"/>
          </a:p>
        </p:txBody>
      </p:sp>
      <p:pic>
        <p:nvPicPr>
          <p:cNvPr id="4" name="Picture 3" descr="Screen shot 2012-10-10 at 2.35.3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73946"/>
            <a:ext cx="9144000" cy="568405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533996132"/>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42960" y="-24824"/>
            <a:ext cx="1500869" cy="584776"/>
          </a:xfrm>
          <a:prstGeom prst="rect">
            <a:avLst/>
          </a:prstGeom>
          <a:noFill/>
        </p:spPr>
        <p:txBody>
          <a:bodyPr wrap="none" rtlCol="0">
            <a:spAutoFit/>
          </a:bodyPr>
          <a:lstStyle/>
          <a:p>
            <a:r>
              <a:rPr lang="en-US" dirty="0" smtClean="0"/>
              <a:t>Gro</a:t>
            </a:r>
            <a:r>
              <a:rPr lang="en-US" sz="2000" dirty="0" smtClean="0"/>
              <a:t>wing</a:t>
            </a:r>
            <a:r>
              <a:rPr lang="en-US" dirty="0" smtClean="0"/>
              <a:t> </a:t>
            </a:r>
            <a:r>
              <a:rPr lang="en-US" sz="3200" dirty="0" smtClean="0"/>
              <a:t>up</a:t>
            </a:r>
            <a:endParaRPr lang="en-US" sz="3200" dirty="0"/>
          </a:p>
        </p:txBody>
      </p:sp>
      <p:sp>
        <p:nvSpPr>
          <p:cNvPr id="3" name="TextBox 2"/>
          <p:cNvSpPr txBox="1"/>
          <p:nvPr/>
        </p:nvSpPr>
        <p:spPr>
          <a:xfrm>
            <a:off x="736600" y="1740862"/>
            <a:ext cx="7950200" cy="4493537"/>
          </a:xfrm>
          <a:prstGeom prst="rect">
            <a:avLst/>
          </a:prstGeom>
          <a:noFill/>
        </p:spPr>
        <p:txBody>
          <a:bodyPr wrap="square" rtlCol="0">
            <a:spAutoFit/>
          </a:bodyPr>
          <a:lstStyle/>
          <a:p>
            <a:pPr algn="ctr"/>
            <a:r>
              <a:rPr lang="en-US" sz="2200" dirty="0">
                <a:solidFill>
                  <a:srgbClr val="000000"/>
                </a:solidFill>
              </a:rPr>
              <a:t>The Mexican Revolution began during 1910, when Kahlo was three years old. Kahlo later claimed that she was born in 1910, allegedly so that people would associate her with the revolution. In her writings, she recalled that her mother would usher her and her sisters inside the house as gunfire echoed in the streets of her </a:t>
            </a:r>
            <a:r>
              <a:rPr lang="en-US" sz="2200" dirty="0" smtClean="0">
                <a:solidFill>
                  <a:srgbClr val="000000"/>
                </a:solidFill>
              </a:rPr>
              <a:t>hometown</a:t>
            </a:r>
          </a:p>
          <a:p>
            <a:pPr algn="ctr"/>
            <a:endParaRPr lang="en-US" sz="2200" u="sng" dirty="0" smtClean="0">
              <a:solidFill>
                <a:srgbClr val="000000"/>
              </a:solidFill>
            </a:endParaRPr>
          </a:p>
          <a:p>
            <a:r>
              <a:rPr lang="en-US" sz="2200" u="sng" dirty="0" smtClean="0">
                <a:solidFill>
                  <a:srgbClr val="000000"/>
                </a:solidFill>
              </a:rPr>
              <a:t>I think </a:t>
            </a:r>
            <a:r>
              <a:rPr lang="en-US" sz="2200" dirty="0" smtClean="0">
                <a:solidFill>
                  <a:srgbClr val="000000"/>
                </a:solidFill>
              </a:rPr>
              <a:t>that the environment in which she lived in did in many ways influence her as an artist. An example of a portrait that in my eyes resembles her pain and suffering would be: </a:t>
            </a:r>
          </a:p>
          <a:p>
            <a:pPr algn="ctr"/>
            <a:endParaRPr lang="en-US" sz="2200" dirty="0" smtClean="0">
              <a:solidFill>
                <a:srgbClr val="000000"/>
              </a:solidFill>
            </a:endParaRPr>
          </a:p>
          <a:p>
            <a:pPr algn="ctr"/>
            <a:r>
              <a:rPr lang="en-US" sz="2200" dirty="0" smtClean="0">
                <a:solidFill>
                  <a:srgbClr val="000000"/>
                </a:solidFill>
              </a:rPr>
              <a:t>1. ‘The broken </a:t>
            </a:r>
            <a:r>
              <a:rPr lang="en-US" sz="2200" dirty="0" err="1" smtClean="0">
                <a:solidFill>
                  <a:srgbClr val="000000"/>
                </a:solidFill>
              </a:rPr>
              <a:t>colomn</a:t>
            </a:r>
            <a:r>
              <a:rPr lang="en-US" sz="2200" dirty="0" smtClean="0">
                <a:solidFill>
                  <a:srgbClr val="000000"/>
                </a:solidFill>
              </a:rPr>
              <a:t>’ resembles </a:t>
            </a:r>
            <a:r>
              <a:rPr lang="en-US" sz="2200" dirty="0" err="1" smtClean="0">
                <a:solidFill>
                  <a:srgbClr val="000000"/>
                </a:solidFill>
              </a:rPr>
              <a:t>Frida’s</a:t>
            </a:r>
            <a:r>
              <a:rPr lang="en-US" sz="2200" dirty="0" smtClean="0">
                <a:solidFill>
                  <a:srgbClr val="000000"/>
                </a:solidFill>
              </a:rPr>
              <a:t> pain and suffering after her horrific </a:t>
            </a:r>
            <a:r>
              <a:rPr lang="en-US" sz="2200" dirty="0" smtClean="0">
                <a:solidFill>
                  <a:srgbClr val="000000"/>
                </a:solidFill>
              </a:rPr>
              <a:t>accident</a:t>
            </a:r>
            <a:endParaRPr lang="en-US" sz="2200" dirty="0">
              <a:solidFill>
                <a:srgbClr val="000000"/>
              </a:solidFill>
            </a:endParaRPr>
          </a:p>
        </p:txBody>
      </p:sp>
      <p:pic>
        <p:nvPicPr>
          <p:cNvPr id="4" name="Picture 3"/>
          <p:cNvPicPr>
            <a:picLocks noChangeAspect="1"/>
          </p:cNvPicPr>
          <p:nvPr/>
        </p:nvPicPr>
        <p:blipFill>
          <a:blip r:embed="rId2">
            <a:alphaModFix amt="22000"/>
          </a:blip>
          <a:stretch>
            <a:fillRect/>
          </a:stretch>
        </p:blipFill>
        <p:spPr>
          <a:xfrm>
            <a:off x="0" y="1"/>
            <a:ext cx="9144000" cy="6857999"/>
          </a:xfrm>
          <a:prstGeom prst="rect">
            <a:avLst/>
          </a:prstGeom>
        </p:spPr>
      </p:pic>
    </p:spTree>
    <p:extLst>
      <p:ext uri="{BB962C8B-B14F-4D97-AF65-F5344CB8AC3E}">
        <p14:creationId xmlns:p14="http://schemas.microsoft.com/office/powerpoint/2010/main" val="178716163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Advantage">
  <a:themeElements>
    <a:clrScheme name="Advantage">
      <a:dk1>
        <a:sysClr val="windowText" lastClr="000000"/>
      </a:dk1>
      <a:lt1>
        <a:sysClr val="window" lastClr="FFFFFF"/>
      </a:lt1>
      <a:dk2>
        <a:srgbClr val="2B142D"/>
      </a:dk2>
      <a:lt2>
        <a:srgbClr val="C3AFCC"/>
      </a:lt2>
      <a:accent1>
        <a:srgbClr val="663366"/>
      </a:accent1>
      <a:accent2>
        <a:srgbClr val="330F42"/>
      </a:accent2>
      <a:accent3>
        <a:srgbClr val="666699"/>
      </a:accent3>
      <a:accent4>
        <a:srgbClr val="999966"/>
      </a:accent4>
      <a:accent5>
        <a:srgbClr val="F7901E"/>
      </a:accent5>
      <a:accent6>
        <a:srgbClr val="A3A101"/>
      </a:accent6>
      <a:hlink>
        <a:srgbClr val="BC5FBC"/>
      </a:hlink>
      <a:folHlink>
        <a:srgbClr val="9775A7"/>
      </a:folHlink>
    </a:clrScheme>
    <a:fontScheme name="Advantage">
      <a:majorFont>
        <a:latin typeface="Rockwell"/>
        <a:ea typeface=""/>
        <a:cs typeface=""/>
        <a:font script="Jpan" typeface="ＭＳ ゴシック"/>
        <a:font script="Hans" typeface="宋体"/>
        <a:font script="Hant" typeface="新細明體"/>
      </a:majorFont>
      <a:minorFont>
        <a:latin typeface="Rockwell"/>
        <a:ea typeface=""/>
        <a:cs typeface=""/>
        <a:font script="Jpan" typeface="ＭＳ ゴシック"/>
        <a:font script="Hans" typeface="宋体"/>
        <a:font script="Hant" typeface="新細明體"/>
      </a:minorFont>
    </a:fontScheme>
    <a:fmtScheme name="Advantage">
      <a:fillStyleLst>
        <a:solidFill>
          <a:schemeClr val="phClr"/>
        </a:solidFill>
        <a:gradFill rotWithShape="1">
          <a:gsLst>
            <a:gs pos="0">
              <a:schemeClr val="phClr">
                <a:tint val="100000"/>
                <a:shade val="40000"/>
                <a:alpha val="100000"/>
                <a:satMod val="150000"/>
                <a:lumMod val="100000"/>
              </a:schemeClr>
            </a:gs>
            <a:gs pos="100000">
              <a:schemeClr val="phClr">
                <a:tint val="70000"/>
                <a:shade val="100000"/>
                <a:alpha val="100000"/>
                <a:satMod val="200000"/>
                <a:lumMod val="100000"/>
              </a:schemeClr>
            </a:gs>
          </a:gsLst>
          <a:lin ang="6000000" scaled="1"/>
        </a:gradFill>
        <a:gradFill rotWithShape="1">
          <a:gsLst>
            <a:gs pos="0">
              <a:schemeClr val="phClr">
                <a:shade val="40000"/>
                <a:alpha val="100000"/>
                <a:satMod val="150000"/>
                <a:lumMod val="100000"/>
              </a:schemeClr>
            </a:gs>
            <a:gs pos="100000">
              <a:schemeClr val="phClr">
                <a:tint val="70000"/>
                <a:shade val="100000"/>
                <a:alpha val="100000"/>
                <a:satMod val="200000"/>
                <a:lumMod val="100000"/>
              </a:schemeClr>
            </a:gs>
          </a:gsLst>
          <a:lin ang="54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3500000">
              <a:srgbClr val="FFFFFF">
                <a:alpha val="75000"/>
              </a:srgbClr>
            </a:innerShdw>
            <a:outerShdw blurRad="63500" dist="25400" dir="5400000" rotWithShape="0">
              <a:srgbClr val="808080">
                <a:alpha val="75000"/>
              </a:srgbClr>
            </a:outerShdw>
          </a:effectLst>
        </a:effectStyle>
        <a:effectStyle>
          <a:effectLst/>
          <a:scene3d>
            <a:camera prst="orthographicFront">
              <a:rot lat="0" lon="0" rev="0"/>
            </a:camera>
            <a:lightRig rig="twoPt" dir="tl">
              <a:rot lat="0" lon="0" rev="4500000"/>
            </a:lightRig>
          </a:scene3d>
          <a:sp3d>
            <a:bevelT w="63500" h="50800"/>
          </a:sp3d>
        </a:effectStyle>
      </a:effectStyleLst>
      <a:bgFillStyleLst>
        <a:solidFill>
          <a:schemeClr val="phClr"/>
        </a:solidFill>
        <a:gradFill rotWithShape="1">
          <a:gsLst>
            <a:gs pos="0">
              <a:schemeClr val="phClr">
                <a:tint val="40000"/>
                <a:satMod val="1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Advantage.thmx</Template>
  <TotalTime>483</TotalTime>
  <Words>1099</Words>
  <Application>Microsoft Macintosh PowerPoint</Application>
  <PresentationFormat>On-screen Show (4:3)</PresentationFormat>
  <Paragraphs>102</Paragraphs>
  <Slides>19</Slides>
  <Notes>1</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Advantage</vt:lpstr>
      <vt:lpstr>Frida Kahlo</vt:lpstr>
      <vt:lpstr>PowerPoint Presentation</vt:lpstr>
      <vt:lpstr>Her portraits</vt:lpstr>
      <vt:lpstr>Her style</vt:lpstr>
      <vt:lpstr>PowerPoint Presentation</vt:lpstr>
      <vt:lpstr>PowerPoint Presentation</vt:lpstr>
      <vt:lpstr>Timeline of significant  events </vt:lpstr>
      <vt:lpstr>Expanded Timeline  DIPITY</vt:lpstr>
      <vt:lpstr>PowerPoint Presentation</vt:lpstr>
      <vt:lpstr>Elements and principles</vt:lpstr>
      <vt:lpstr>Principles </vt:lpstr>
      <vt:lpstr>More of her work</vt:lpstr>
      <vt:lpstr>Frida in her own words</vt:lpstr>
      <vt:lpstr>SAYINGS &amp; QUOTES</vt:lpstr>
      <vt:lpstr>PowerPoint Presentation</vt:lpstr>
      <vt:lpstr>My opinion </vt:lpstr>
      <vt:lpstr>PowerPoint Presentation</vt:lpstr>
      <vt:lpstr>PowerPoint Presentation</vt:lpstr>
      <vt:lpstr>Thank you</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Frida kahlo</dc:title>
  <dc:creator>mia maria cothran [myp2]</dc:creator>
  <cp:lastModifiedBy>mia maria cothran [myp2]</cp:lastModifiedBy>
  <cp:revision>34</cp:revision>
  <dcterms:created xsi:type="dcterms:W3CDTF">2012-09-29T11:17:44Z</dcterms:created>
  <dcterms:modified xsi:type="dcterms:W3CDTF">2012-10-12T13:24:19Z</dcterms:modified>
</cp:coreProperties>
</file>